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37"/>
  </p:notesMasterIdLst>
  <p:sldIdLst>
    <p:sldId id="256" r:id="rId2"/>
    <p:sldId id="257" r:id="rId3"/>
    <p:sldId id="258" r:id="rId4"/>
    <p:sldId id="259" r:id="rId5"/>
    <p:sldId id="260" r:id="rId6"/>
    <p:sldId id="261" r:id="rId7"/>
    <p:sldId id="262" r:id="rId8"/>
    <p:sldId id="265" r:id="rId9"/>
    <p:sldId id="282" r:id="rId10"/>
    <p:sldId id="285" r:id="rId11"/>
    <p:sldId id="283" r:id="rId12"/>
    <p:sldId id="284" r:id="rId13"/>
    <p:sldId id="263" r:id="rId14"/>
    <p:sldId id="264" r:id="rId15"/>
    <p:sldId id="278" r:id="rId16"/>
    <p:sldId id="267" r:id="rId17"/>
    <p:sldId id="266" r:id="rId18"/>
    <p:sldId id="279" r:id="rId19"/>
    <p:sldId id="280" r:id="rId20"/>
    <p:sldId id="281" r:id="rId21"/>
    <p:sldId id="268" r:id="rId22"/>
    <p:sldId id="297" r:id="rId23"/>
    <p:sldId id="289" r:id="rId24"/>
    <p:sldId id="290" r:id="rId25"/>
    <p:sldId id="291" r:id="rId26"/>
    <p:sldId id="292" r:id="rId27"/>
    <p:sldId id="293" r:id="rId28"/>
    <p:sldId id="294" r:id="rId29"/>
    <p:sldId id="295" r:id="rId30"/>
    <p:sldId id="296" r:id="rId31"/>
    <p:sldId id="287" r:id="rId32"/>
    <p:sldId id="288" r:id="rId33"/>
    <p:sldId id="298" r:id="rId34"/>
    <p:sldId id="299" r:id="rId35"/>
    <p:sldId id="300" r:id="rId36"/>
  </p:sldIdLst>
  <p:sldSz cx="12192000" cy="6858000"/>
  <p:notesSz cx="6858000" cy="92408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93393" autoAdjust="0"/>
  </p:normalViewPr>
  <p:slideViewPr>
    <p:cSldViewPr snapToGrid="0">
      <p:cViewPr>
        <p:scale>
          <a:sx n="80" d="100"/>
          <a:sy n="80" d="100"/>
        </p:scale>
        <p:origin x="5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ahnasri\Documents\College\Fall2018\ITPM\Team%20project\Time%20Phased%20Budget.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74064713826521"/>
          <c:y val="3.588907014681892E-2"/>
          <c:w val="0.8689782734028858"/>
          <c:h val="0.76265639338759506"/>
        </c:manualLayout>
      </c:layout>
      <c:lineChart>
        <c:grouping val="standard"/>
        <c:varyColors val="0"/>
        <c:ser>
          <c:idx val="0"/>
          <c:order val="0"/>
          <c:spPr>
            <a:ln w="34925" cap="rnd">
              <a:solidFill>
                <a:schemeClr val="lt1"/>
              </a:solidFill>
              <a:round/>
            </a:ln>
            <a:effectLst>
              <a:outerShdw dist="25400" dir="2700000" algn="tl" rotWithShape="0">
                <a:schemeClr val="accent1"/>
              </a:outerShdw>
            </a:effectLst>
          </c:spPr>
          <c:marker>
            <c:symbol val="none"/>
          </c:marker>
          <c:dLbls>
            <c:spPr>
              <a:solidFill>
                <a:schemeClr val="lt1"/>
              </a:solidFill>
              <a:ln>
                <a:solidFill>
                  <a:schemeClr val="accent1"/>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accent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downArrowCallout">
                    <a:avLst/>
                  </a:prstGeom>
                  <a:noFill/>
                  <a:ln>
                    <a:noFill/>
                  </a:ln>
                </c15:spPr>
                <c15:showLeaderLines val="0"/>
              </c:ext>
            </c:extLst>
          </c:dLbls>
          <c:cat>
            <c:numRef>
              <c:f>Sheet1!$B$22:$K$22</c:f>
              <c:numCache>
                <c:formatCode>mm/dd/yy</c:formatCode>
                <c:ptCount val="10"/>
                <c:pt idx="0">
                  <c:v>43405</c:v>
                </c:pt>
                <c:pt idx="1">
                  <c:v>43419</c:v>
                </c:pt>
                <c:pt idx="2">
                  <c:v>43435</c:v>
                </c:pt>
                <c:pt idx="3">
                  <c:v>43449</c:v>
                </c:pt>
                <c:pt idx="4">
                  <c:v>43466</c:v>
                </c:pt>
                <c:pt idx="5">
                  <c:v>43480</c:v>
                </c:pt>
                <c:pt idx="6">
                  <c:v>43497</c:v>
                </c:pt>
                <c:pt idx="7">
                  <c:v>43511</c:v>
                </c:pt>
                <c:pt idx="8">
                  <c:v>43525</c:v>
                </c:pt>
                <c:pt idx="9">
                  <c:v>43539</c:v>
                </c:pt>
              </c:numCache>
            </c:numRef>
          </c:cat>
          <c:val>
            <c:numRef>
              <c:f>Sheet1!$A$23:$L$23</c:f>
              <c:numCache>
                <c:formatCode>"$"#,##0_);[Red]\("$"#,##0\)</c:formatCode>
                <c:ptCount val="12"/>
                <c:pt idx="0" formatCode="General">
                  <c:v>0</c:v>
                </c:pt>
                <c:pt idx="1">
                  <c:v>3840</c:v>
                </c:pt>
                <c:pt idx="2">
                  <c:v>9720</c:v>
                </c:pt>
                <c:pt idx="3">
                  <c:v>50401</c:v>
                </c:pt>
                <c:pt idx="4">
                  <c:v>72589</c:v>
                </c:pt>
                <c:pt idx="5">
                  <c:v>75089</c:v>
                </c:pt>
                <c:pt idx="6">
                  <c:v>91889</c:v>
                </c:pt>
                <c:pt idx="7">
                  <c:v>94209</c:v>
                </c:pt>
                <c:pt idx="8">
                  <c:v>100669</c:v>
                </c:pt>
                <c:pt idx="9">
                  <c:v>113309</c:v>
                </c:pt>
                <c:pt idx="10">
                  <c:v>115589</c:v>
                </c:pt>
              </c:numCache>
            </c:numRef>
          </c:val>
          <c:smooth val="0"/>
          <c:extLst>
            <c:ext xmlns:c16="http://schemas.microsoft.com/office/drawing/2014/chart" uri="{C3380CC4-5D6E-409C-BE32-E72D297353CC}">
              <c16:uniqueId val="{00000000-1D93-42CA-895F-DFB40A09433B}"/>
            </c:ext>
          </c:extLst>
        </c:ser>
        <c:dLbls>
          <c:showLegendKey val="0"/>
          <c:showVal val="0"/>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smooth val="0"/>
        <c:axId val="549998704"/>
        <c:axId val="550000016"/>
      </c:lineChart>
      <c:catAx>
        <c:axId val="549998704"/>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lt1"/>
                    </a:solidFill>
                    <a:latin typeface="+mn-lt"/>
                    <a:ea typeface="+mn-ea"/>
                    <a:cs typeface="+mn-cs"/>
                  </a:defRPr>
                </a:pPr>
                <a:r>
                  <a:rPr lang="en-US"/>
                  <a:t>Bi-weekly phases</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lt1"/>
                  </a:solidFill>
                  <a:latin typeface="+mn-lt"/>
                  <a:ea typeface="+mn-ea"/>
                  <a:cs typeface="+mn-cs"/>
                </a:defRPr>
              </a:pPr>
              <a:endParaRPr lang="en-US"/>
            </a:p>
          </c:txPr>
        </c:title>
        <c:numFmt formatCode="mm/dd/yy" sourceLinked="1"/>
        <c:majorTickMark val="none"/>
        <c:minorTickMark val="none"/>
        <c:tickLblPos val="nextTo"/>
        <c:spPr>
          <a:noFill/>
          <a:ln w="12700" cap="flat" cmpd="sng" algn="ctr">
            <a:solidFill>
              <a:schemeClr val="lt1"/>
            </a:solidFill>
            <a:round/>
          </a:ln>
          <a:effectLst/>
        </c:spPr>
        <c:txPr>
          <a:bodyPr rot="2280000" spcFirstLastPara="1" vertOverflow="ellipsis" wrap="square" anchor="ctr" anchorCtr="1"/>
          <a:lstStyle/>
          <a:p>
            <a:pPr>
              <a:defRPr sz="1197" b="0" i="0" u="none" strike="noStrike" kern="1200" spc="100" baseline="0">
                <a:solidFill>
                  <a:schemeClr val="lt1"/>
                </a:solidFill>
                <a:latin typeface="+mn-lt"/>
                <a:ea typeface="+mn-ea"/>
                <a:cs typeface="+mn-cs"/>
              </a:defRPr>
            </a:pPr>
            <a:endParaRPr lang="en-US"/>
          </a:p>
        </c:txPr>
        <c:crossAx val="550000016"/>
        <c:crosses val="autoZero"/>
        <c:auto val="0"/>
        <c:lblAlgn val="ctr"/>
        <c:lblOffset val="100"/>
        <c:tickLblSkip val="1"/>
        <c:noMultiLvlLbl val="1"/>
      </c:catAx>
      <c:valAx>
        <c:axId val="550000016"/>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r>
                  <a:rPr lang="en-US"/>
                  <a:t>Planned costs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endParaRPr lang="en-US"/>
            </a:p>
          </c:txPr>
        </c:title>
        <c:numFmt formatCode="&quot;$&quot;#,##0" sourceLinked="0"/>
        <c:majorTickMark val="none"/>
        <c:minorTickMark val="none"/>
        <c:tickLblPos val="nextTo"/>
        <c:spPr>
          <a:noFill/>
          <a:ln>
            <a:noFill/>
          </a:ln>
          <a:effectLst/>
        </c:spPr>
        <c:txPr>
          <a:bodyPr rot="-1980000" spcFirstLastPara="1" vertOverflow="ellipsis" wrap="square" anchor="ctr" anchorCtr="1"/>
          <a:lstStyle/>
          <a:p>
            <a:pPr>
              <a:defRPr sz="1197" b="0" i="0" u="none" strike="noStrike" kern="1200" baseline="0">
                <a:solidFill>
                  <a:schemeClr val="lt1"/>
                </a:solidFill>
                <a:latin typeface="+mn-lt"/>
                <a:ea typeface="+mn-ea"/>
                <a:cs typeface="+mn-cs"/>
              </a:defRPr>
            </a:pPr>
            <a:endParaRPr lang="en-US"/>
          </a:p>
        </c:txPr>
        <c:crossAx val="549998704"/>
        <c:crosses val="autoZero"/>
        <c:crossBetween val="between"/>
      </c:valAx>
      <c:spPr>
        <a:noFill/>
        <a:ln>
          <a:noFill/>
        </a:ln>
        <a:effectLst/>
      </c:spPr>
    </c:plotArea>
    <c:plotVisOnly val="1"/>
    <c:dispBlanksAs val="gap"/>
    <c:showDLblsOverMax val="0"/>
  </c:chart>
  <c:spPr>
    <a:solidFill>
      <a:schemeClr val="accent1"/>
    </a:solidFill>
    <a:ln w="9525" cap="flat" cmpd="sng" algn="ctr">
      <a:solidFill>
        <a:schemeClr val="accent1"/>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9">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12700" cap="flat" cmpd="sng" algn="ctr">
        <a:solidFill>
          <a:schemeClr val="lt1"/>
        </a:solidFill>
        <a:round/>
      </a:ln>
    </cs:spPr>
    <cs:defRPr sz="1197"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7"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BDB2B1-F0F1-EB42-9797-CCF78593E282}" type="doc">
      <dgm:prSet loTypeId="urn:microsoft.com/office/officeart/2005/8/layout/venn3" loCatId="" qsTypeId="urn:microsoft.com/office/officeart/2005/8/quickstyle/simple4" qsCatId="simple" csTypeId="urn:microsoft.com/office/officeart/2005/8/colors/accent1_5" csCatId="accent1" phldr="1"/>
      <dgm:spPr/>
      <dgm:t>
        <a:bodyPr/>
        <a:lstStyle/>
        <a:p>
          <a:endParaRPr lang="en-US"/>
        </a:p>
      </dgm:t>
    </dgm:pt>
    <dgm:pt modelId="{9A45D402-033E-7D41-9FAA-14957DC1BD5A}">
      <dgm:prSet phldrT="[Text]" custT="1"/>
      <dgm:spPr/>
      <dgm:t>
        <a:bodyPr/>
        <a:lstStyle/>
        <a:p>
          <a:pPr>
            <a:buFont typeface="Wingdings" pitchFamily="2" charset="2"/>
            <a:buChar char="Ø"/>
          </a:pPr>
          <a:r>
            <a:rPr lang="en-US" sz="1400" b="1">
              <a:latin typeface="Book Antiqua" panose="02040602050305030304" pitchFamily="18" charset="0"/>
            </a:rPr>
            <a:t>Finalize Design</a:t>
          </a:r>
          <a:endParaRPr lang="en-US" sz="1400" dirty="0"/>
        </a:p>
      </dgm:t>
    </dgm:pt>
    <dgm:pt modelId="{FC2FC9C2-8007-DB48-BB7D-F0EE153537B4}" type="parTrans" cxnId="{2D7749D5-F4A8-0E40-8092-7200CB92F0EF}">
      <dgm:prSet/>
      <dgm:spPr/>
      <dgm:t>
        <a:bodyPr/>
        <a:lstStyle/>
        <a:p>
          <a:endParaRPr lang="en-US" sz="1400"/>
        </a:p>
      </dgm:t>
    </dgm:pt>
    <dgm:pt modelId="{B11F2326-861E-8245-9F07-C5DBE67A15FB}" type="sibTrans" cxnId="{2D7749D5-F4A8-0E40-8092-7200CB92F0EF}">
      <dgm:prSet/>
      <dgm:spPr/>
      <dgm:t>
        <a:bodyPr/>
        <a:lstStyle/>
        <a:p>
          <a:endParaRPr lang="en-US" sz="1400"/>
        </a:p>
      </dgm:t>
    </dgm:pt>
    <dgm:pt modelId="{2CDC090D-BB18-524B-B452-B4EF9B1277CB}">
      <dgm:prSet phldrT="[Text]" custT="1"/>
      <dgm:spPr/>
      <dgm:t>
        <a:bodyPr/>
        <a:lstStyle/>
        <a:p>
          <a:pPr>
            <a:buFont typeface="Wingdings" pitchFamily="2" charset="2"/>
            <a:buChar char="Ø"/>
          </a:pPr>
          <a:r>
            <a:rPr lang="en-US" sz="1400" b="1">
              <a:latin typeface="Book Antiqua" panose="02040602050305030304" pitchFamily="18" charset="0"/>
            </a:rPr>
            <a:t>Budget Approval and Receive Grants</a:t>
          </a:r>
          <a:endParaRPr lang="en-US" sz="1400" dirty="0"/>
        </a:p>
      </dgm:t>
    </dgm:pt>
    <dgm:pt modelId="{4C7EDC1F-13B0-F648-870F-F1F0250281ED}" type="parTrans" cxnId="{AFB43480-26C6-864D-AF97-DE2B5B1824A5}">
      <dgm:prSet/>
      <dgm:spPr/>
      <dgm:t>
        <a:bodyPr/>
        <a:lstStyle/>
        <a:p>
          <a:endParaRPr lang="en-US" sz="1400"/>
        </a:p>
      </dgm:t>
    </dgm:pt>
    <dgm:pt modelId="{DE508030-89F5-A441-96E0-FD194BEB86C3}" type="sibTrans" cxnId="{AFB43480-26C6-864D-AF97-DE2B5B1824A5}">
      <dgm:prSet/>
      <dgm:spPr/>
      <dgm:t>
        <a:bodyPr/>
        <a:lstStyle/>
        <a:p>
          <a:endParaRPr lang="en-US" sz="1400"/>
        </a:p>
      </dgm:t>
    </dgm:pt>
    <dgm:pt modelId="{D3903466-B8A9-9F47-9D4F-E1AD61CDD3F6}">
      <dgm:prSet phldrT="[Text]" custT="1"/>
      <dgm:spPr/>
      <dgm:t>
        <a:bodyPr/>
        <a:lstStyle/>
        <a:p>
          <a:pPr>
            <a:buFont typeface="Wingdings" pitchFamily="2" charset="2"/>
            <a:buChar char="Ø"/>
          </a:pPr>
          <a:r>
            <a:rPr lang="en-US" sz="1400" b="1">
              <a:latin typeface="Book Antiqua" panose="02040602050305030304" pitchFamily="18" charset="0"/>
            </a:rPr>
            <a:t>Classroom Construction Completed</a:t>
          </a:r>
          <a:endParaRPr lang="en-US" sz="1400" dirty="0"/>
        </a:p>
      </dgm:t>
    </dgm:pt>
    <dgm:pt modelId="{143195CB-ECE6-1743-9962-4BD053CEE430}" type="parTrans" cxnId="{D6B1ED79-36E0-A14B-B3AA-59053D919F64}">
      <dgm:prSet/>
      <dgm:spPr/>
      <dgm:t>
        <a:bodyPr/>
        <a:lstStyle/>
        <a:p>
          <a:endParaRPr lang="en-US" sz="1400"/>
        </a:p>
      </dgm:t>
    </dgm:pt>
    <dgm:pt modelId="{7FFC279B-103B-F245-8E59-B21C57C34144}" type="sibTrans" cxnId="{D6B1ED79-36E0-A14B-B3AA-59053D919F64}">
      <dgm:prSet/>
      <dgm:spPr/>
      <dgm:t>
        <a:bodyPr/>
        <a:lstStyle/>
        <a:p>
          <a:endParaRPr lang="en-US" sz="1400"/>
        </a:p>
      </dgm:t>
    </dgm:pt>
    <dgm:pt modelId="{295B43B2-4374-F240-8521-7E8FBD6928D6}">
      <dgm:prSet phldrT="[Text]" custT="1"/>
      <dgm:spPr/>
      <dgm:t>
        <a:bodyPr/>
        <a:lstStyle/>
        <a:p>
          <a:pPr>
            <a:buFont typeface="Wingdings" pitchFamily="2" charset="2"/>
            <a:buChar char="Ø"/>
          </a:pPr>
          <a:r>
            <a:rPr lang="en-US" sz="1400" b="1" dirty="0">
              <a:latin typeface="Book Antiqua" panose="02040602050305030304" pitchFamily="18" charset="0"/>
            </a:rPr>
            <a:t>Resources Procured</a:t>
          </a:r>
          <a:endParaRPr lang="en-US" sz="1400" dirty="0"/>
        </a:p>
      </dgm:t>
    </dgm:pt>
    <dgm:pt modelId="{2B8360F0-E08C-2147-918F-D098591A6535}" type="parTrans" cxnId="{9323B75F-70CB-1D4B-A3B7-B1217BB0BF1F}">
      <dgm:prSet/>
      <dgm:spPr/>
      <dgm:t>
        <a:bodyPr/>
        <a:lstStyle/>
        <a:p>
          <a:endParaRPr lang="en-US" sz="1400"/>
        </a:p>
      </dgm:t>
    </dgm:pt>
    <dgm:pt modelId="{8C94E1DB-3C78-0F45-B1EF-EC4467009888}" type="sibTrans" cxnId="{9323B75F-70CB-1D4B-A3B7-B1217BB0BF1F}">
      <dgm:prSet/>
      <dgm:spPr/>
      <dgm:t>
        <a:bodyPr/>
        <a:lstStyle/>
        <a:p>
          <a:endParaRPr lang="en-US" sz="1400"/>
        </a:p>
      </dgm:t>
    </dgm:pt>
    <dgm:pt modelId="{59346D83-BB18-4B48-BDDB-4AB7AF42D830}">
      <dgm:prSet phldrT="[Text]" custT="1"/>
      <dgm:spPr/>
      <dgm:t>
        <a:bodyPr/>
        <a:lstStyle/>
        <a:p>
          <a:pPr>
            <a:buFont typeface="Wingdings" pitchFamily="2" charset="2"/>
            <a:buChar char="Ø"/>
          </a:pPr>
          <a:r>
            <a:rPr lang="en-US" sz="1400" b="1" dirty="0">
              <a:latin typeface="Book Antiqua" panose="02040602050305030304" pitchFamily="18" charset="0"/>
            </a:rPr>
            <a:t>Classrooms open for Inmates</a:t>
          </a:r>
          <a:endParaRPr lang="en-US" sz="1400" dirty="0"/>
        </a:p>
      </dgm:t>
    </dgm:pt>
    <dgm:pt modelId="{6DCDDFC2-5669-F549-9517-C9F1BD327B13}" type="parTrans" cxnId="{B1033B31-5495-B347-A055-BC2D9E2D6DFC}">
      <dgm:prSet/>
      <dgm:spPr/>
      <dgm:t>
        <a:bodyPr/>
        <a:lstStyle/>
        <a:p>
          <a:endParaRPr lang="en-US" sz="1400"/>
        </a:p>
      </dgm:t>
    </dgm:pt>
    <dgm:pt modelId="{F81C08F4-683E-1E42-9A58-0FAAAD90D999}" type="sibTrans" cxnId="{B1033B31-5495-B347-A055-BC2D9E2D6DFC}">
      <dgm:prSet/>
      <dgm:spPr/>
      <dgm:t>
        <a:bodyPr/>
        <a:lstStyle/>
        <a:p>
          <a:endParaRPr lang="en-US" sz="1400"/>
        </a:p>
      </dgm:t>
    </dgm:pt>
    <dgm:pt modelId="{97ADB691-44B2-2643-A5F8-65D1A47E24E8}">
      <dgm:prSet custT="1"/>
      <dgm:spPr/>
      <dgm:t>
        <a:bodyPr/>
        <a:lstStyle/>
        <a:p>
          <a:r>
            <a:rPr lang="en-US" sz="1400" b="1" dirty="0">
              <a:latin typeface="Book Antiqua" panose="02040602050305030304" pitchFamily="18" charset="0"/>
            </a:rPr>
            <a:t>Project charter/ Contract Approval</a:t>
          </a:r>
        </a:p>
      </dgm:t>
    </dgm:pt>
    <dgm:pt modelId="{B4092662-953F-8846-B066-BF97F855F894}" type="parTrans" cxnId="{134E1813-1500-6C49-BAD5-5604DBCEA94C}">
      <dgm:prSet/>
      <dgm:spPr/>
      <dgm:t>
        <a:bodyPr/>
        <a:lstStyle/>
        <a:p>
          <a:endParaRPr lang="en-US" sz="1400"/>
        </a:p>
      </dgm:t>
    </dgm:pt>
    <dgm:pt modelId="{835DA671-E71E-A14A-87E4-07F0F673F6E6}" type="sibTrans" cxnId="{134E1813-1500-6C49-BAD5-5604DBCEA94C}">
      <dgm:prSet/>
      <dgm:spPr/>
      <dgm:t>
        <a:bodyPr/>
        <a:lstStyle/>
        <a:p>
          <a:endParaRPr lang="en-US" sz="1400"/>
        </a:p>
      </dgm:t>
    </dgm:pt>
    <dgm:pt modelId="{CB13E028-F2F8-9742-A8D7-CA019211427E}">
      <dgm:prSet custT="1"/>
      <dgm:spPr/>
      <dgm:t>
        <a:bodyPr/>
        <a:lstStyle/>
        <a:p>
          <a:pPr>
            <a:buFont typeface="Wingdings" pitchFamily="2" charset="2"/>
            <a:buChar char="Ø"/>
          </a:pPr>
          <a:r>
            <a:rPr lang="en-US" sz="1400" b="1">
              <a:latin typeface="Book Antiqua" panose="02040602050305030304" pitchFamily="18" charset="0"/>
            </a:rPr>
            <a:t>Handover classrooms</a:t>
          </a:r>
          <a:endParaRPr lang="en-US" sz="1400"/>
        </a:p>
      </dgm:t>
    </dgm:pt>
    <dgm:pt modelId="{CE961F04-282F-FB4F-B87C-558622EDF5DC}" type="parTrans" cxnId="{88993622-2EB3-714B-AA6E-43B8BEDF3BEF}">
      <dgm:prSet/>
      <dgm:spPr/>
      <dgm:t>
        <a:bodyPr/>
        <a:lstStyle/>
        <a:p>
          <a:endParaRPr lang="en-US" sz="1400"/>
        </a:p>
      </dgm:t>
    </dgm:pt>
    <dgm:pt modelId="{CA04C271-6487-CE4F-B9A1-8C6F3302F750}" type="sibTrans" cxnId="{88993622-2EB3-714B-AA6E-43B8BEDF3BEF}">
      <dgm:prSet/>
      <dgm:spPr/>
      <dgm:t>
        <a:bodyPr/>
        <a:lstStyle/>
        <a:p>
          <a:endParaRPr lang="en-US" sz="1400"/>
        </a:p>
      </dgm:t>
    </dgm:pt>
    <dgm:pt modelId="{A329E509-3335-6144-AFAB-1C316112E552}" type="pres">
      <dgm:prSet presAssocID="{6FBDB2B1-F0F1-EB42-9797-CCF78593E282}" presName="Name0" presStyleCnt="0">
        <dgm:presLayoutVars>
          <dgm:dir/>
          <dgm:resizeHandles val="exact"/>
        </dgm:presLayoutVars>
      </dgm:prSet>
      <dgm:spPr/>
    </dgm:pt>
    <dgm:pt modelId="{39C887AC-6E89-9147-8CF7-09676D586FD2}" type="pres">
      <dgm:prSet presAssocID="{97ADB691-44B2-2643-A5F8-65D1A47E24E8}" presName="Name5" presStyleLbl="vennNode1" presStyleIdx="0" presStyleCnt="7">
        <dgm:presLayoutVars>
          <dgm:bulletEnabled val="1"/>
        </dgm:presLayoutVars>
      </dgm:prSet>
      <dgm:spPr/>
    </dgm:pt>
    <dgm:pt modelId="{B089332B-E8C7-2C4A-95E8-4BBA844E065A}" type="pres">
      <dgm:prSet presAssocID="{835DA671-E71E-A14A-87E4-07F0F673F6E6}" presName="space" presStyleCnt="0"/>
      <dgm:spPr/>
    </dgm:pt>
    <dgm:pt modelId="{B0D61F7A-EEB3-6F40-B0C1-0EFC68D7D346}" type="pres">
      <dgm:prSet presAssocID="{2CDC090D-BB18-524B-B452-B4EF9B1277CB}" presName="Name5" presStyleLbl="vennNode1" presStyleIdx="1" presStyleCnt="7">
        <dgm:presLayoutVars>
          <dgm:bulletEnabled val="1"/>
        </dgm:presLayoutVars>
      </dgm:prSet>
      <dgm:spPr/>
    </dgm:pt>
    <dgm:pt modelId="{A6DBA0A2-FFDF-AC44-A971-65D44494B200}" type="pres">
      <dgm:prSet presAssocID="{DE508030-89F5-A441-96E0-FD194BEB86C3}" presName="space" presStyleCnt="0"/>
      <dgm:spPr/>
    </dgm:pt>
    <dgm:pt modelId="{4BC11687-7C4A-ED4F-8F89-7BCCB91CF377}" type="pres">
      <dgm:prSet presAssocID="{9A45D402-033E-7D41-9FAA-14957DC1BD5A}" presName="Name5" presStyleLbl="vennNode1" presStyleIdx="2" presStyleCnt="7">
        <dgm:presLayoutVars>
          <dgm:bulletEnabled val="1"/>
        </dgm:presLayoutVars>
      </dgm:prSet>
      <dgm:spPr/>
    </dgm:pt>
    <dgm:pt modelId="{408BA187-262B-3B4A-BA12-4359A6517559}" type="pres">
      <dgm:prSet presAssocID="{B11F2326-861E-8245-9F07-C5DBE67A15FB}" presName="space" presStyleCnt="0"/>
      <dgm:spPr/>
    </dgm:pt>
    <dgm:pt modelId="{B907867A-BCA7-3247-8576-FE96FCEFDB3F}" type="pres">
      <dgm:prSet presAssocID="{D3903466-B8A9-9F47-9D4F-E1AD61CDD3F6}" presName="Name5" presStyleLbl="vennNode1" presStyleIdx="3" presStyleCnt="7">
        <dgm:presLayoutVars>
          <dgm:bulletEnabled val="1"/>
        </dgm:presLayoutVars>
      </dgm:prSet>
      <dgm:spPr/>
    </dgm:pt>
    <dgm:pt modelId="{103C2F20-2E22-4D41-9467-E9C4A4E5F148}" type="pres">
      <dgm:prSet presAssocID="{7FFC279B-103B-F245-8E59-B21C57C34144}" presName="space" presStyleCnt="0"/>
      <dgm:spPr/>
    </dgm:pt>
    <dgm:pt modelId="{D3FC9669-1987-8945-B120-94B7256C0A18}" type="pres">
      <dgm:prSet presAssocID="{295B43B2-4374-F240-8521-7E8FBD6928D6}" presName="Name5" presStyleLbl="vennNode1" presStyleIdx="4" presStyleCnt="7">
        <dgm:presLayoutVars>
          <dgm:bulletEnabled val="1"/>
        </dgm:presLayoutVars>
      </dgm:prSet>
      <dgm:spPr/>
    </dgm:pt>
    <dgm:pt modelId="{CFF32A58-DBED-9642-9CB5-93C0AB4A44FD}" type="pres">
      <dgm:prSet presAssocID="{8C94E1DB-3C78-0F45-B1EF-EC4467009888}" presName="space" presStyleCnt="0"/>
      <dgm:spPr/>
    </dgm:pt>
    <dgm:pt modelId="{3ED36509-F888-5845-ADCD-750FEC8D55DB}" type="pres">
      <dgm:prSet presAssocID="{59346D83-BB18-4B48-BDDB-4AB7AF42D830}" presName="Name5" presStyleLbl="vennNode1" presStyleIdx="5" presStyleCnt="7">
        <dgm:presLayoutVars>
          <dgm:bulletEnabled val="1"/>
        </dgm:presLayoutVars>
      </dgm:prSet>
      <dgm:spPr/>
    </dgm:pt>
    <dgm:pt modelId="{92614D61-4D17-1D45-B253-D9C5C96E4FED}" type="pres">
      <dgm:prSet presAssocID="{F81C08F4-683E-1E42-9A58-0FAAAD90D999}" presName="space" presStyleCnt="0"/>
      <dgm:spPr/>
    </dgm:pt>
    <dgm:pt modelId="{131A2924-F374-F447-9C3E-5658CD727001}" type="pres">
      <dgm:prSet presAssocID="{CB13E028-F2F8-9742-A8D7-CA019211427E}" presName="Name5" presStyleLbl="vennNode1" presStyleIdx="6" presStyleCnt="7">
        <dgm:presLayoutVars>
          <dgm:bulletEnabled val="1"/>
        </dgm:presLayoutVars>
      </dgm:prSet>
      <dgm:spPr/>
    </dgm:pt>
  </dgm:ptLst>
  <dgm:cxnLst>
    <dgm:cxn modelId="{7939B00C-5453-8145-B993-3535AD878735}" type="presOf" srcId="{9A45D402-033E-7D41-9FAA-14957DC1BD5A}" destId="{4BC11687-7C4A-ED4F-8F89-7BCCB91CF377}" srcOrd="0" destOrd="0" presId="urn:microsoft.com/office/officeart/2005/8/layout/venn3"/>
    <dgm:cxn modelId="{134E1813-1500-6C49-BAD5-5604DBCEA94C}" srcId="{6FBDB2B1-F0F1-EB42-9797-CCF78593E282}" destId="{97ADB691-44B2-2643-A5F8-65D1A47E24E8}" srcOrd="0" destOrd="0" parTransId="{B4092662-953F-8846-B066-BF97F855F894}" sibTransId="{835DA671-E71E-A14A-87E4-07F0F673F6E6}"/>
    <dgm:cxn modelId="{165AA714-0C41-1241-86CF-3EE77213CCE3}" type="presOf" srcId="{2CDC090D-BB18-524B-B452-B4EF9B1277CB}" destId="{B0D61F7A-EEB3-6F40-B0C1-0EFC68D7D346}" srcOrd="0" destOrd="0" presId="urn:microsoft.com/office/officeart/2005/8/layout/venn3"/>
    <dgm:cxn modelId="{4C88471A-79FB-204D-A8FF-81AFCA901B75}" type="presOf" srcId="{D3903466-B8A9-9F47-9D4F-E1AD61CDD3F6}" destId="{B907867A-BCA7-3247-8576-FE96FCEFDB3F}" srcOrd="0" destOrd="0" presId="urn:microsoft.com/office/officeart/2005/8/layout/venn3"/>
    <dgm:cxn modelId="{88993622-2EB3-714B-AA6E-43B8BEDF3BEF}" srcId="{6FBDB2B1-F0F1-EB42-9797-CCF78593E282}" destId="{CB13E028-F2F8-9742-A8D7-CA019211427E}" srcOrd="6" destOrd="0" parTransId="{CE961F04-282F-FB4F-B87C-558622EDF5DC}" sibTransId="{CA04C271-6487-CE4F-B9A1-8C6F3302F750}"/>
    <dgm:cxn modelId="{B1033B31-5495-B347-A055-BC2D9E2D6DFC}" srcId="{6FBDB2B1-F0F1-EB42-9797-CCF78593E282}" destId="{59346D83-BB18-4B48-BDDB-4AB7AF42D830}" srcOrd="5" destOrd="0" parTransId="{6DCDDFC2-5669-F549-9517-C9F1BD327B13}" sibTransId="{F81C08F4-683E-1E42-9A58-0FAAAD90D999}"/>
    <dgm:cxn modelId="{9323B75F-70CB-1D4B-A3B7-B1217BB0BF1F}" srcId="{6FBDB2B1-F0F1-EB42-9797-CCF78593E282}" destId="{295B43B2-4374-F240-8521-7E8FBD6928D6}" srcOrd="4" destOrd="0" parTransId="{2B8360F0-E08C-2147-918F-D098591A6535}" sibTransId="{8C94E1DB-3C78-0F45-B1EF-EC4467009888}"/>
    <dgm:cxn modelId="{F08DA86A-F281-8546-9B92-ED781BDD02A7}" type="presOf" srcId="{59346D83-BB18-4B48-BDDB-4AB7AF42D830}" destId="{3ED36509-F888-5845-ADCD-750FEC8D55DB}" srcOrd="0" destOrd="0" presId="urn:microsoft.com/office/officeart/2005/8/layout/venn3"/>
    <dgm:cxn modelId="{D6B1ED79-36E0-A14B-B3AA-59053D919F64}" srcId="{6FBDB2B1-F0F1-EB42-9797-CCF78593E282}" destId="{D3903466-B8A9-9F47-9D4F-E1AD61CDD3F6}" srcOrd="3" destOrd="0" parTransId="{143195CB-ECE6-1743-9962-4BD053CEE430}" sibTransId="{7FFC279B-103B-F245-8E59-B21C57C34144}"/>
    <dgm:cxn modelId="{AFB43480-26C6-864D-AF97-DE2B5B1824A5}" srcId="{6FBDB2B1-F0F1-EB42-9797-CCF78593E282}" destId="{2CDC090D-BB18-524B-B452-B4EF9B1277CB}" srcOrd="1" destOrd="0" parTransId="{4C7EDC1F-13B0-F648-870F-F1F0250281ED}" sibTransId="{DE508030-89F5-A441-96E0-FD194BEB86C3}"/>
    <dgm:cxn modelId="{0191E99A-A712-6A4D-9524-646586A29E09}" type="presOf" srcId="{295B43B2-4374-F240-8521-7E8FBD6928D6}" destId="{D3FC9669-1987-8945-B120-94B7256C0A18}" srcOrd="0" destOrd="0" presId="urn:microsoft.com/office/officeart/2005/8/layout/venn3"/>
    <dgm:cxn modelId="{CCA66FD3-BDAD-6845-8D89-74DCCF368E8F}" type="presOf" srcId="{6FBDB2B1-F0F1-EB42-9797-CCF78593E282}" destId="{A329E509-3335-6144-AFAB-1C316112E552}" srcOrd="0" destOrd="0" presId="urn:microsoft.com/office/officeart/2005/8/layout/venn3"/>
    <dgm:cxn modelId="{2D7749D5-F4A8-0E40-8092-7200CB92F0EF}" srcId="{6FBDB2B1-F0F1-EB42-9797-CCF78593E282}" destId="{9A45D402-033E-7D41-9FAA-14957DC1BD5A}" srcOrd="2" destOrd="0" parTransId="{FC2FC9C2-8007-DB48-BB7D-F0EE153537B4}" sibTransId="{B11F2326-861E-8245-9F07-C5DBE67A15FB}"/>
    <dgm:cxn modelId="{8E7EBBEB-97DD-FA4B-8252-2D6C72262F84}" type="presOf" srcId="{97ADB691-44B2-2643-A5F8-65D1A47E24E8}" destId="{39C887AC-6E89-9147-8CF7-09676D586FD2}" srcOrd="0" destOrd="0" presId="urn:microsoft.com/office/officeart/2005/8/layout/venn3"/>
    <dgm:cxn modelId="{B808B9FF-A47E-C345-B736-6B09C28D93C3}" type="presOf" srcId="{CB13E028-F2F8-9742-A8D7-CA019211427E}" destId="{131A2924-F374-F447-9C3E-5658CD727001}" srcOrd="0" destOrd="0" presId="urn:microsoft.com/office/officeart/2005/8/layout/venn3"/>
    <dgm:cxn modelId="{6F868A05-B8E5-244E-BD5A-54253901E46C}" type="presParOf" srcId="{A329E509-3335-6144-AFAB-1C316112E552}" destId="{39C887AC-6E89-9147-8CF7-09676D586FD2}" srcOrd="0" destOrd="0" presId="urn:microsoft.com/office/officeart/2005/8/layout/venn3"/>
    <dgm:cxn modelId="{08706DB2-CAA8-064A-AFEA-CBB82F24351C}" type="presParOf" srcId="{A329E509-3335-6144-AFAB-1C316112E552}" destId="{B089332B-E8C7-2C4A-95E8-4BBA844E065A}" srcOrd="1" destOrd="0" presId="urn:microsoft.com/office/officeart/2005/8/layout/venn3"/>
    <dgm:cxn modelId="{EBAD5664-45D7-F940-B84C-604ECF314A05}" type="presParOf" srcId="{A329E509-3335-6144-AFAB-1C316112E552}" destId="{B0D61F7A-EEB3-6F40-B0C1-0EFC68D7D346}" srcOrd="2" destOrd="0" presId="urn:microsoft.com/office/officeart/2005/8/layout/venn3"/>
    <dgm:cxn modelId="{A5FF974B-77B1-0546-B2F3-DACE1DF32EFA}" type="presParOf" srcId="{A329E509-3335-6144-AFAB-1C316112E552}" destId="{A6DBA0A2-FFDF-AC44-A971-65D44494B200}" srcOrd="3" destOrd="0" presId="urn:microsoft.com/office/officeart/2005/8/layout/venn3"/>
    <dgm:cxn modelId="{7702527D-8BFE-984D-994B-0A86E539F585}" type="presParOf" srcId="{A329E509-3335-6144-AFAB-1C316112E552}" destId="{4BC11687-7C4A-ED4F-8F89-7BCCB91CF377}" srcOrd="4" destOrd="0" presId="urn:microsoft.com/office/officeart/2005/8/layout/venn3"/>
    <dgm:cxn modelId="{AEB4422C-7ECA-7249-BF3D-C83B51E1675B}" type="presParOf" srcId="{A329E509-3335-6144-AFAB-1C316112E552}" destId="{408BA187-262B-3B4A-BA12-4359A6517559}" srcOrd="5" destOrd="0" presId="urn:microsoft.com/office/officeart/2005/8/layout/venn3"/>
    <dgm:cxn modelId="{E30262A0-28CB-6B43-AFD2-9A0631E3BC91}" type="presParOf" srcId="{A329E509-3335-6144-AFAB-1C316112E552}" destId="{B907867A-BCA7-3247-8576-FE96FCEFDB3F}" srcOrd="6" destOrd="0" presId="urn:microsoft.com/office/officeart/2005/8/layout/venn3"/>
    <dgm:cxn modelId="{8EBBDF4C-6A13-A948-8BFD-8ECD225DD140}" type="presParOf" srcId="{A329E509-3335-6144-AFAB-1C316112E552}" destId="{103C2F20-2E22-4D41-9467-E9C4A4E5F148}" srcOrd="7" destOrd="0" presId="urn:microsoft.com/office/officeart/2005/8/layout/venn3"/>
    <dgm:cxn modelId="{E5F651EE-7ED7-7545-8FE4-EE51BDB0CF81}" type="presParOf" srcId="{A329E509-3335-6144-AFAB-1C316112E552}" destId="{D3FC9669-1987-8945-B120-94B7256C0A18}" srcOrd="8" destOrd="0" presId="urn:microsoft.com/office/officeart/2005/8/layout/venn3"/>
    <dgm:cxn modelId="{B1B072BC-0EE0-514A-8B3D-B90FFCEEF047}" type="presParOf" srcId="{A329E509-3335-6144-AFAB-1C316112E552}" destId="{CFF32A58-DBED-9642-9CB5-93C0AB4A44FD}" srcOrd="9" destOrd="0" presId="urn:microsoft.com/office/officeart/2005/8/layout/venn3"/>
    <dgm:cxn modelId="{D5217410-F4DE-5B41-810D-DDA2C0FA3EF6}" type="presParOf" srcId="{A329E509-3335-6144-AFAB-1C316112E552}" destId="{3ED36509-F888-5845-ADCD-750FEC8D55DB}" srcOrd="10" destOrd="0" presId="urn:microsoft.com/office/officeart/2005/8/layout/venn3"/>
    <dgm:cxn modelId="{8D342E67-647B-FA4E-AF52-AC0855A7E38E}" type="presParOf" srcId="{A329E509-3335-6144-AFAB-1C316112E552}" destId="{92614D61-4D17-1D45-B253-D9C5C96E4FED}" srcOrd="11" destOrd="0" presId="urn:microsoft.com/office/officeart/2005/8/layout/venn3"/>
    <dgm:cxn modelId="{5C7D3536-9E0F-AB4D-BB6E-4565127AF26F}" type="presParOf" srcId="{A329E509-3335-6144-AFAB-1C316112E552}" destId="{131A2924-F374-F447-9C3E-5658CD727001}" srcOrd="12"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457E293-9073-0C4B-8CAA-54A9B4244EF0}" type="doc">
      <dgm:prSet loTypeId="urn:microsoft.com/office/officeart/2005/8/layout/orgChart1" loCatId="" qsTypeId="urn:microsoft.com/office/officeart/2005/8/quickstyle/3d2" qsCatId="3D" csTypeId="urn:microsoft.com/office/officeart/2005/8/colors/colorful3" csCatId="colorful" phldr="1"/>
      <dgm:spPr/>
      <dgm:t>
        <a:bodyPr/>
        <a:lstStyle/>
        <a:p>
          <a:endParaRPr lang="en-US"/>
        </a:p>
      </dgm:t>
    </dgm:pt>
    <dgm:pt modelId="{97937AD5-A316-3147-B658-4C1DB8648432}">
      <dgm:prSet phldrT="[Text]" custT="1"/>
      <dgm:spPr/>
      <dgm:t>
        <a:bodyPr anchor="ctr"/>
        <a:lstStyle/>
        <a:p>
          <a:pPr algn="ctr"/>
          <a:r>
            <a:rPr lang="en-US" sz="1200" dirty="0"/>
            <a:t>Inmate Classroom Design</a:t>
          </a:r>
          <a:r>
            <a:rPr lang="en-US" sz="1200" baseline="0" dirty="0"/>
            <a:t> &amp; Build</a:t>
          </a:r>
          <a:endParaRPr lang="en-US" sz="1200" dirty="0"/>
        </a:p>
      </dgm:t>
    </dgm:pt>
    <dgm:pt modelId="{E13C97CA-8964-E341-A613-144A17E863A7}" type="parTrans" cxnId="{E444221D-987E-A649-A224-0B9F8595E22F}">
      <dgm:prSet/>
      <dgm:spPr/>
      <dgm:t>
        <a:bodyPr/>
        <a:lstStyle/>
        <a:p>
          <a:pPr algn="ctr"/>
          <a:endParaRPr lang="en-US" sz="1200"/>
        </a:p>
      </dgm:t>
    </dgm:pt>
    <dgm:pt modelId="{1C50F031-B905-5946-8239-FF7FB85E18E8}" type="sibTrans" cxnId="{E444221D-987E-A649-A224-0B9F8595E22F}">
      <dgm:prSet/>
      <dgm:spPr/>
      <dgm:t>
        <a:bodyPr/>
        <a:lstStyle/>
        <a:p>
          <a:pPr algn="ctr"/>
          <a:endParaRPr lang="en-US" sz="1200"/>
        </a:p>
      </dgm:t>
    </dgm:pt>
    <dgm:pt modelId="{CD896673-39A8-B848-BF6E-65A3C9499EBF}">
      <dgm:prSet phldrT="[Text]" custT="1"/>
      <dgm:spPr/>
      <dgm:t>
        <a:bodyPr anchor="ctr"/>
        <a:lstStyle/>
        <a:p>
          <a:pPr algn="ctr"/>
          <a:r>
            <a:rPr lang="en-US" sz="1200" dirty="0"/>
            <a:t>Contract Administration</a:t>
          </a:r>
        </a:p>
      </dgm:t>
    </dgm:pt>
    <dgm:pt modelId="{FD32D48E-1CC8-2F47-A9AD-2166191F881D}" type="parTrans" cxnId="{4218A293-36A3-694B-9D49-FDCD839D97AA}">
      <dgm:prSet/>
      <dgm:spPr/>
      <dgm:t>
        <a:bodyPr anchor="ctr"/>
        <a:lstStyle/>
        <a:p>
          <a:pPr algn="ctr"/>
          <a:endParaRPr lang="en-US" sz="1200"/>
        </a:p>
      </dgm:t>
    </dgm:pt>
    <dgm:pt modelId="{FE553B83-8084-C148-BB20-DEB7D2BA3B5C}" type="sibTrans" cxnId="{4218A293-36A3-694B-9D49-FDCD839D97AA}">
      <dgm:prSet/>
      <dgm:spPr/>
      <dgm:t>
        <a:bodyPr/>
        <a:lstStyle/>
        <a:p>
          <a:pPr algn="ctr"/>
          <a:endParaRPr lang="en-US" sz="1200"/>
        </a:p>
      </dgm:t>
    </dgm:pt>
    <dgm:pt modelId="{84A9A749-4C2C-974F-9E24-40D0187880F8}">
      <dgm:prSet phldrT="[Text]" custT="1"/>
      <dgm:spPr/>
      <dgm:t>
        <a:bodyPr anchor="ctr"/>
        <a:lstStyle/>
        <a:p>
          <a:pPr algn="ctr"/>
          <a:r>
            <a:rPr lang="en-US" sz="1200" dirty="0"/>
            <a:t>Requirement Assessment</a:t>
          </a:r>
        </a:p>
      </dgm:t>
    </dgm:pt>
    <dgm:pt modelId="{38EF6613-FC98-FF4A-9DBD-531BCD9B12B2}" type="parTrans" cxnId="{9F5C405A-2FB5-9E47-AF64-2B7362A4EF5B}">
      <dgm:prSet/>
      <dgm:spPr/>
      <dgm:t>
        <a:bodyPr anchor="ctr"/>
        <a:lstStyle/>
        <a:p>
          <a:pPr algn="ctr"/>
          <a:endParaRPr lang="en-US" sz="1200"/>
        </a:p>
      </dgm:t>
    </dgm:pt>
    <dgm:pt modelId="{E97B3D89-C68A-E54B-AF82-DE389F29ABBF}" type="sibTrans" cxnId="{9F5C405A-2FB5-9E47-AF64-2B7362A4EF5B}">
      <dgm:prSet/>
      <dgm:spPr/>
      <dgm:t>
        <a:bodyPr/>
        <a:lstStyle/>
        <a:p>
          <a:pPr algn="ctr"/>
          <a:endParaRPr lang="en-US" sz="1200"/>
        </a:p>
      </dgm:t>
    </dgm:pt>
    <dgm:pt modelId="{81BA2180-CBCE-1A40-89A5-C39FFE62991C}">
      <dgm:prSet phldrT="[Text]" custT="1"/>
      <dgm:spPr/>
      <dgm:t>
        <a:bodyPr anchor="ctr"/>
        <a:lstStyle/>
        <a:p>
          <a:pPr algn="ctr"/>
          <a:r>
            <a:rPr lang="en-US" sz="1200" dirty="0"/>
            <a:t>Contract Negotiation</a:t>
          </a:r>
        </a:p>
      </dgm:t>
    </dgm:pt>
    <dgm:pt modelId="{9E2841B7-6CEF-9341-B7C3-126C50A3CBA3}" type="parTrans" cxnId="{971BDC30-92ED-C546-9E55-1F09E0165400}">
      <dgm:prSet/>
      <dgm:spPr/>
      <dgm:t>
        <a:bodyPr anchor="ctr"/>
        <a:lstStyle/>
        <a:p>
          <a:pPr algn="ctr"/>
          <a:endParaRPr lang="en-US" sz="1200"/>
        </a:p>
      </dgm:t>
    </dgm:pt>
    <dgm:pt modelId="{F1FDA5FA-2D48-F245-8196-81AA3093EA3A}" type="sibTrans" cxnId="{971BDC30-92ED-C546-9E55-1F09E0165400}">
      <dgm:prSet/>
      <dgm:spPr/>
      <dgm:t>
        <a:bodyPr/>
        <a:lstStyle/>
        <a:p>
          <a:pPr algn="ctr"/>
          <a:endParaRPr lang="en-US" sz="1200"/>
        </a:p>
      </dgm:t>
    </dgm:pt>
    <dgm:pt modelId="{96571054-B4C3-0041-B5D0-E9A05CC957DB}">
      <dgm:prSet phldrT="[Text]" custT="1"/>
      <dgm:spPr/>
      <dgm:t>
        <a:bodyPr anchor="ctr"/>
        <a:lstStyle/>
        <a:p>
          <a:pPr algn="ctr"/>
          <a:r>
            <a:rPr lang="en-US" sz="1200" dirty="0"/>
            <a:t>Financial Resource</a:t>
          </a:r>
          <a:r>
            <a:rPr lang="en-US" sz="1200" baseline="0" dirty="0"/>
            <a:t> Planning</a:t>
          </a:r>
          <a:endParaRPr lang="en-US" sz="1200" dirty="0"/>
        </a:p>
        <a:p>
          <a:pPr algn="ctr"/>
          <a:endParaRPr lang="en-US" sz="1200" dirty="0"/>
        </a:p>
      </dgm:t>
    </dgm:pt>
    <dgm:pt modelId="{375D338E-A7DA-3146-87B1-8FFE5FD2296F}" type="parTrans" cxnId="{7B5EB557-CCC6-894E-AF42-E242576ADCD2}">
      <dgm:prSet/>
      <dgm:spPr/>
      <dgm:t>
        <a:bodyPr anchor="ctr"/>
        <a:lstStyle/>
        <a:p>
          <a:pPr algn="ctr"/>
          <a:endParaRPr lang="en-US" sz="1200"/>
        </a:p>
      </dgm:t>
    </dgm:pt>
    <dgm:pt modelId="{9EA9C670-97A0-704C-85B8-E4E6003881EA}" type="sibTrans" cxnId="{7B5EB557-CCC6-894E-AF42-E242576ADCD2}">
      <dgm:prSet/>
      <dgm:spPr/>
      <dgm:t>
        <a:bodyPr/>
        <a:lstStyle/>
        <a:p>
          <a:pPr algn="ctr"/>
          <a:endParaRPr lang="en-US" sz="1200"/>
        </a:p>
      </dgm:t>
    </dgm:pt>
    <dgm:pt modelId="{9691C804-76BB-274A-B9A5-2E86776608AF}">
      <dgm:prSet phldrT="[Text]" custT="1"/>
      <dgm:spPr/>
      <dgm:t>
        <a:bodyPr anchor="ctr"/>
        <a:lstStyle/>
        <a:p>
          <a:pPr algn="ctr"/>
          <a:r>
            <a:rPr lang="en-US" sz="1200" dirty="0"/>
            <a:t>Needs &amp; Assessment</a:t>
          </a:r>
        </a:p>
      </dgm:t>
    </dgm:pt>
    <dgm:pt modelId="{5A2EEE71-DE96-844B-A656-D17B4667A2F7}" type="parTrans" cxnId="{0AE1DA07-F442-2442-BC70-53F26C7FA228}">
      <dgm:prSet/>
      <dgm:spPr/>
      <dgm:t>
        <a:bodyPr anchor="ctr"/>
        <a:lstStyle/>
        <a:p>
          <a:pPr algn="ctr"/>
          <a:endParaRPr lang="en-US" sz="1200"/>
        </a:p>
      </dgm:t>
    </dgm:pt>
    <dgm:pt modelId="{13020128-B9BF-6447-82E9-0828969C6E29}" type="sibTrans" cxnId="{0AE1DA07-F442-2442-BC70-53F26C7FA228}">
      <dgm:prSet/>
      <dgm:spPr/>
      <dgm:t>
        <a:bodyPr/>
        <a:lstStyle/>
        <a:p>
          <a:pPr algn="ctr"/>
          <a:endParaRPr lang="en-US" sz="1200"/>
        </a:p>
      </dgm:t>
    </dgm:pt>
    <dgm:pt modelId="{1262E430-916C-5D4D-9346-7E16FCD61EDC}">
      <dgm:prSet custT="1"/>
      <dgm:spPr/>
      <dgm:t>
        <a:bodyPr anchor="ctr"/>
        <a:lstStyle/>
        <a:p>
          <a:pPr algn="ctr"/>
          <a:r>
            <a:rPr lang="en-US" sz="1200" dirty="0"/>
            <a:t>Design Architecture</a:t>
          </a:r>
        </a:p>
      </dgm:t>
    </dgm:pt>
    <dgm:pt modelId="{CAA28FEF-5458-804D-A1E6-73695C777187}" type="parTrans" cxnId="{62FB03B3-814F-234C-8205-C102A7B5263C}">
      <dgm:prSet/>
      <dgm:spPr/>
      <dgm:t>
        <a:bodyPr anchor="ctr"/>
        <a:lstStyle/>
        <a:p>
          <a:pPr algn="ctr"/>
          <a:endParaRPr lang="en-US" sz="1200"/>
        </a:p>
      </dgm:t>
    </dgm:pt>
    <dgm:pt modelId="{5B54FFD5-33FE-BA42-AD38-B8C40592AF4A}" type="sibTrans" cxnId="{62FB03B3-814F-234C-8205-C102A7B5263C}">
      <dgm:prSet/>
      <dgm:spPr/>
      <dgm:t>
        <a:bodyPr/>
        <a:lstStyle/>
        <a:p>
          <a:pPr algn="ctr"/>
          <a:endParaRPr lang="en-US" sz="1200"/>
        </a:p>
      </dgm:t>
    </dgm:pt>
    <dgm:pt modelId="{80EDFAF7-D9BC-8E4F-961E-B9AD3119DBBB}">
      <dgm:prSet custT="1"/>
      <dgm:spPr/>
      <dgm:t>
        <a:bodyPr anchor="ctr"/>
        <a:lstStyle/>
        <a:p>
          <a:pPr algn="ctr"/>
          <a:r>
            <a:rPr lang="en-US" sz="1200" dirty="0"/>
            <a:t>Construction Phase 1</a:t>
          </a:r>
        </a:p>
      </dgm:t>
    </dgm:pt>
    <dgm:pt modelId="{DF5CA98B-1065-B64C-8115-2884141065E6}" type="parTrans" cxnId="{D57B80EF-CA8F-0A4C-8736-FCA12A4B55B0}">
      <dgm:prSet/>
      <dgm:spPr/>
      <dgm:t>
        <a:bodyPr anchor="ctr"/>
        <a:lstStyle/>
        <a:p>
          <a:pPr algn="ctr"/>
          <a:endParaRPr lang="en-US" sz="1200"/>
        </a:p>
      </dgm:t>
    </dgm:pt>
    <dgm:pt modelId="{3527365C-2B44-EF48-A719-2B113D294464}" type="sibTrans" cxnId="{D57B80EF-CA8F-0A4C-8736-FCA12A4B55B0}">
      <dgm:prSet/>
      <dgm:spPr/>
      <dgm:t>
        <a:bodyPr/>
        <a:lstStyle/>
        <a:p>
          <a:pPr algn="ctr"/>
          <a:endParaRPr lang="en-US" sz="1200"/>
        </a:p>
      </dgm:t>
    </dgm:pt>
    <dgm:pt modelId="{EE8BE263-4793-AA47-9FC3-355D33A55CF6}">
      <dgm:prSet custT="1"/>
      <dgm:spPr/>
      <dgm:t>
        <a:bodyPr anchor="ctr"/>
        <a:lstStyle/>
        <a:p>
          <a:pPr algn="ctr"/>
          <a:r>
            <a:rPr lang="en-US" sz="1200" dirty="0"/>
            <a:t>Procurement</a:t>
          </a:r>
        </a:p>
      </dgm:t>
    </dgm:pt>
    <dgm:pt modelId="{E2A35512-746D-714B-8DFF-6F26C358D717}" type="parTrans" cxnId="{0CBD2EF8-D619-5041-B98A-864877819CA8}">
      <dgm:prSet/>
      <dgm:spPr/>
      <dgm:t>
        <a:bodyPr anchor="ctr"/>
        <a:lstStyle/>
        <a:p>
          <a:pPr algn="ctr"/>
          <a:endParaRPr lang="en-US" sz="1200"/>
        </a:p>
      </dgm:t>
    </dgm:pt>
    <dgm:pt modelId="{0D80F12A-D124-C744-8FAD-8A06409EBB5B}" type="sibTrans" cxnId="{0CBD2EF8-D619-5041-B98A-864877819CA8}">
      <dgm:prSet/>
      <dgm:spPr/>
      <dgm:t>
        <a:bodyPr/>
        <a:lstStyle/>
        <a:p>
          <a:pPr algn="ctr"/>
          <a:endParaRPr lang="en-US" sz="1200"/>
        </a:p>
      </dgm:t>
    </dgm:pt>
    <dgm:pt modelId="{D041E459-6561-594F-ABB7-EDBAB7A4B615}">
      <dgm:prSet custT="1"/>
      <dgm:spPr/>
      <dgm:t>
        <a:bodyPr anchor="ctr"/>
        <a:lstStyle/>
        <a:p>
          <a:pPr algn="ctr"/>
          <a:r>
            <a:rPr lang="en-US" sz="1200" dirty="0"/>
            <a:t>Construction Phase 2</a:t>
          </a:r>
        </a:p>
      </dgm:t>
    </dgm:pt>
    <dgm:pt modelId="{2A381380-4762-7E43-801A-77CF50207767}" type="parTrans" cxnId="{4604D420-B35A-784E-A2B4-7CE2DDD77E30}">
      <dgm:prSet/>
      <dgm:spPr/>
      <dgm:t>
        <a:bodyPr anchor="ctr"/>
        <a:lstStyle/>
        <a:p>
          <a:pPr algn="ctr"/>
          <a:endParaRPr lang="en-US" sz="1200"/>
        </a:p>
      </dgm:t>
    </dgm:pt>
    <dgm:pt modelId="{ED9AFB33-6ACD-3B46-AE0D-BF2CFA11D13F}" type="sibTrans" cxnId="{4604D420-B35A-784E-A2B4-7CE2DDD77E30}">
      <dgm:prSet/>
      <dgm:spPr/>
      <dgm:t>
        <a:bodyPr/>
        <a:lstStyle/>
        <a:p>
          <a:pPr algn="ctr"/>
          <a:endParaRPr lang="en-US" sz="1200"/>
        </a:p>
      </dgm:t>
    </dgm:pt>
    <dgm:pt modelId="{95F700D0-E2B0-254A-AA7A-0C1F724C03E3}">
      <dgm:prSet custT="1"/>
      <dgm:spPr/>
      <dgm:t>
        <a:bodyPr anchor="ctr"/>
        <a:lstStyle/>
        <a:p>
          <a:pPr algn="ctr"/>
          <a:r>
            <a:rPr lang="en-US" sz="1200" dirty="0"/>
            <a:t>Construction/ Procurement Plan</a:t>
          </a:r>
        </a:p>
      </dgm:t>
    </dgm:pt>
    <dgm:pt modelId="{79FF1016-34B9-E044-B66F-E4D633E2B72A}" type="parTrans" cxnId="{1AFF5D2A-EDB9-0547-AE5C-4D70AB646154}">
      <dgm:prSet/>
      <dgm:spPr/>
      <dgm:t>
        <a:bodyPr anchor="ctr"/>
        <a:lstStyle/>
        <a:p>
          <a:pPr algn="ctr"/>
          <a:endParaRPr lang="en-US" sz="1200"/>
        </a:p>
      </dgm:t>
    </dgm:pt>
    <dgm:pt modelId="{8A75E4BB-A912-7440-9020-1DFDD6DE4CFF}" type="sibTrans" cxnId="{1AFF5D2A-EDB9-0547-AE5C-4D70AB646154}">
      <dgm:prSet/>
      <dgm:spPr/>
      <dgm:t>
        <a:bodyPr/>
        <a:lstStyle/>
        <a:p>
          <a:pPr algn="ctr"/>
          <a:endParaRPr lang="en-US" sz="1200"/>
        </a:p>
      </dgm:t>
    </dgm:pt>
    <dgm:pt modelId="{63B59825-7AA9-B240-936A-931B61E80F5A}">
      <dgm:prSet custT="1"/>
      <dgm:spPr/>
      <dgm:t>
        <a:bodyPr anchor="ctr"/>
        <a:lstStyle/>
        <a:p>
          <a:pPr algn="ctr"/>
          <a:r>
            <a:rPr lang="en-US" sz="1200"/>
            <a:t>Contract Approval</a:t>
          </a:r>
        </a:p>
      </dgm:t>
    </dgm:pt>
    <dgm:pt modelId="{AC70B063-DBF4-0447-A0DA-1F5FF166238F}" type="parTrans" cxnId="{0E425D4A-679E-514A-AA75-7ABDBCF18FA6}">
      <dgm:prSet/>
      <dgm:spPr/>
      <dgm:t>
        <a:bodyPr anchor="ctr"/>
        <a:lstStyle/>
        <a:p>
          <a:pPr algn="ctr"/>
          <a:endParaRPr lang="en-US" sz="1200"/>
        </a:p>
      </dgm:t>
    </dgm:pt>
    <dgm:pt modelId="{499DD61A-A23C-AC40-A704-BA929AFD2E73}" type="sibTrans" cxnId="{0E425D4A-679E-514A-AA75-7ABDBCF18FA6}">
      <dgm:prSet/>
      <dgm:spPr/>
      <dgm:t>
        <a:bodyPr/>
        <a:lstStyle/>
        <a:p>
          <a:pPr algn="ctr"/>
          <a:endParaRPr lang="en-US" sz="1200"/>
        </a:p>
      </dgm:t>
    </dgm:pt>
    <dgm:pt modelId="{E4FBEBE6-E650-8547-AC56-54FB45B93076}">
      <dgm:prSet custT="1"/>
      <dgm:spPr/>
      <dgm:t>
        <a:bodyPr anchor="ctr"/>
        <a:lstStyle/>
        <a:p>
          <a:pPr algn="ctr"/>
          <a:r>
            <a:rPr lang="en-US" sz="1200"/>
            <a:t>Execution</a:t>
          </a:r>
        </a:p>
      </dgm:t>
    </dgm:pt>
    <dgm:pt modelId="{C0ED94F5-637C-644E-B045-C834BD6F4B96}" type="parTrans" cxnId="{1C9B3B6E-0F3B-CC4D-B9CF-E036A2B5E7F3}">
      <dgm:prSet/>
      <dgm:spPr/>
      <dgm:t>
        <a:bodyPr anchor="ctr"/>
        <a:lstStyle/>
        <a:p>
          <a:pPr algn="ctr"/>
          <a:endParaRPr lang="en-US" sz="1200"/>
        </a:p>
      </dgm:t>
    </dgm:pt>
    <dgm:pt modelId="{C51E878E-6240-9343-A025-1F20F84CB343}" type="sibTrans" cxnId="{1C9B3B6E-0F3B-CC4D-B9CF-E036A2B5E7F3}">
      <dgm:prSet/>
      <dgm:spPr/>
      <dgm:t>
        <a:bodyPr/>
        <a:lstStyle/>
        <a:p>
          <a:pPr algn="ctr"/>
          <a:endParaRPr lang="en-US" sz="1200"/>
        </a:p>
      </dgm:t>
    </dgm:pt>
    <dgm:pt modelId="{F3567A0C-8587-D849-8BCE-334B9598C22C}">
      <dgm:prSet custT="1"/>
      <dgm:spPr/>
      <dgm:t>
        <a:bodyPr anchor="ctr"/>
        <a:lstStyle/>
        <a:p>
          <a:pPr algn="ctr"/>
          <a:r>
            <a:rPr lang="en-US" sz="1200"/>
            <a:t>Revision &amp; Amendments</a:t>
          </a:r>
        </a:p>
      </dgm:t>
    </dgm:pt>
    <dgm:pt modelId="{DA02B384-DE3C-2943-A118-5EDABEBA6C6B}" type="parTrans" cxnId="{37179AF5-1B8F-2149-B9D4-179A0775D3FD}">
      <dgm:prSet/>
      <dgm:spPr/>
      <dgm:t>
        <a:bodyPr anchor="ctr"/>
        <a:lstStyle/>
        <a:p>
          <a:pPr algn="ctr"/>
          <a:endParaRPr lang="en-US" sz="1200"/>
        </a:p>
      </dgm:t>
    </dgm:pt>
    <dgm:pt modelId="{E6913B3B-FE36-4844-BE9B-B3A587BB864A}" type="sibTrans" cxnId="{37179AF5-1B8F-2149-B9D4-179A0775D3FD}">
      <dgm:prSet/>
      <dgm:spPr/>
      <dgm:t>
        <a:bodyPr/>
        <a:lstStyle/>
        <a:p>
          <a:pPr algn="ctr"/>
          <a:endParaRPr lang="en-US" sz="1200"/>
        </a:p>
      </dgm:t>
    </dgm:pt>
    <dgm:pt modelId="{C137A30E-D892-5C48-A2E4-F6864CB420E1}">
      <dgm:prSet custT="1"/>
      <dgm:spPr/>
      <dgm:t>
        <a:bodyPr anchor="ctr"/>
        <a:lstStyle/>
        <a:p>
          <a:pPr algn="ctr"/>
          <a:r>
            <a:rPr lang="en-US" sz="1200"/>
            <a:t>Auditing</a:t>
          </a:r>
        </a:p>
      </dgm:t>
    </dgm:pt>
    <dgm:pt modelId="{75C9D547-F631-3447-86B5-6C3BDA9ADF08}" type="parTrans" cxnId="{84BF7ED0-AC18-CD4D-B929-65392463FE10}">
      <dgm:prSet/>
      <dgm:spPr/>
      <dgm:t>
        <a:bodyPr anchor="ctr"/>
        <a:lstStyle/>
        <a:p>
          <a:pPr algn="ctr"/>
          <a:endParaRPr lang="en-US" sz="1200"/>
        </a:p>
      </dgm:t>
    </dgm:pt>
    <dgm:pt modelId="{BB8B6356-7332-CA44-B43C-93D55E3E6AFB}" type="sibTrans" cxnId="{84BF7ED0-AC18-CD4D-B929-65392463FE10}">
      <dgm:prSet/>
      <dgm:spPr/>
      <dgm:t>
        <a:bodyPr/>
        <a:lstStyle/>
        <a:p>
          <a:pPr algn="ctr"/>
          <a:endParaRPr lang="en-US" sz="1200"/>
        </a:p>
      </dgm:t>
    </dgm:pt>
    <dgm:pt modelId="{AF0B7684-4403-F24E-9A31-3924D4A7C892}">
      <dgm:prSet custT="1"/>
      <dgm:spPr/>
      <dgm:t>
        <a:bodyPr anchor="ctr"/>
        <a:lstStyle/>
        <a:p>
          <a:pPr algn="ctr"/>
          <a:r>
            <a:rPr lang="en-US" sz="1200" baseline="0" dirty="0"/>
            <a:t>Grants</a:t>
          </a:r>
          <a:endParaRPr lang="en-US" sz="1200" dirty="0"/>
        </a:p>
        <a:p>
          <a:pPr algn="ctr"/>
          <a:endParaRPr lang="en-US" sz="1200" dirty="0"/>
        </a:p>
      </dgm:t>
    </dgm:pt>
    <dgm:pt modelId="{464B695D-B632-F847-AC20-3B1AD7FFB2F3}" type="parTrans" cxnId="{768BBB9A-9B65-2C45-A245-B1E4AA9C8349}">
      <dgm:prSet/>
      <dgm:spPr/>
      <dgm:t>
        <a:bodyPr anchor="ctr"/>
        <a:lstStyle/>
        <a:p>
          <a:pPr algn="ctr"/>
          <a:endParaRPr lang="en-US" sz="1200"/>
        </a:p>
      </dgm:t>
    </dgm:pt>
    <dgm:pt modelId="{FE71D9BB-929F-A74D-8F38-830033739CA2}" type="sibTrans" cxnId="{768BBB9A-9B65-2C45-A245-B1E4AA9C8349}">
      <dgm:prSet/>
      <dgm:spPr/>
      <dgm:t>
        <a:bodyPr/>
        <a:lstStyle/>
        <a:p>
          <a:pPr algn="ctr"/>
          <a:endParaRPr lang="en-US" sz="1200"/>
        </a:p>
      </dgm:t>
    </dgm:pt>
    <dgm:pt modelId="{1F47ED89-81D0-6B48-B8DD-595012F8DD76}">
      <dgm:prSet custT="1"/>
      <dgm:spPr/>
      <dgm:t>
        <a:bodyPr anchor="ctr"/>
        <a:lstStyle/>
        <a:p>
          <a:pPr algn="ctr"/>
          <a:r>
            <a:rPr lang="en-US" sz="1200" dirty="0"/>
            <a:t>Budgeting</a:t>
          </a:r>
        </a:p>
      </dgm:t>
    </dgm:pt>
    <dgm:pt modelId="{286FC2E5-9628-0344-8043-76D656A1667E}" type="parTrans" cxnId="{DC8C528A-1D34-FE40-B038-D4AE0D8852F0}">
      <dgm:prSet/>
      <dgm:spPr/>
      <dgm:t>
        <a:bodyPr anchor="ctr"/>
        <a:lstStyle/>
        <a:p>
          <a:pPr algn="ctr"/>
          <a:endParaRPr lang="en-US" sz="1200"/>
        </a:p>
      </dgm:t>
    </dgm:pt>
    <dgm:pt modelId="{60E51772-2D3A-6346-9BB4-35995393B917}" type="sibTrans" cxnId="{DC8C528A-1D34-FE40-B038-D4AE0D8852F0}">
      <dgm:prSet/>
      <dgm:spPr/>
      <dgm:t>
        <a:bodyPr/>
        <a:lstStyle/>
        <a:p>
          <a:pPr algn="ctr"/>
          <a:endParaRPr lang="en-US" sz="1200"/>
        </a:p>
      </dgm:t>
    </dgm:pt>
    <dgm:pt modelId="{628DF409-3116-AB49-BDB8-F379F9E5A1B6}">
      <dgm:prSet custT="1"/>
      <dgm:spPr/>
      <dgm:t>
        <a:bodyPr anchor="ctr"/>
        <a:lstStyle/>
        <a:p>
          <a:pPr algn="ctr"/>
          <a:r>
            <a:rPr lang="en-US" sz="1200"/>
            <a:t>Curriculum Design</a:t>
          </a:r>
        </a:p>
      </dgm:t>
    </dgm:pt>
    <dgm:pt modelId="{A5B63F00-7B9F-744D-BEE8-B5B4CF1B229B}" type="parTrans" cxnId="{2BF50BC6-1F6D-664D-BDF4-93792CC9C1F2}">
      <dgm:prSet/>
      <dgm:spPr/>
      <dgm:t>
        <a:bodyPr anchor="ctr"/>
        <a:lstStyle/>
        <a:p>
          <a:pPr algn="ctr"/>
          <a:endParaRPr lang="en-US" sz="1200"/>
        </a:p>
      </dgm:t>
    </dgm:pt>
    <dgm:pt modelId="{05FED37E-CC30-B647-8E69-414E467F34F8}" type="sibTrans" cxnId="{2BF50BC6-1F6D-664D-BDF4-93792CC9C1F2}">
      <dgm:prSet/>
      <dgm:spPr/>
      <dgm:t>
        <a:bodyPr/>
        <a:lstStyle/>
        <a:p>
          <a:pPr algn="ctr"/>
          <a:endParaRPr lang="en-US" sz="1200"/>
        </a:p>
      </dgm:t>
    </dgm:pt>
    <dgm:pt modelId="{E5FEF6F6-4FCF-6E49-B931-1ABBA4D75565}">
      <dgm:prSet custT="1"/>
      <dgm:spPr/>
      <dgm:t>
        <a:bodyPr anchor="ctr"/>
        <a:lstStyle/>
        <a:p>
          <a:pPr algn="ctr"/>
          <a:r>
            <a:rPr lang="en-US" sz="1200" dirty="0"/>
            <a:t>Classroom</a:t>
          </a:r>
          <a:r>
            <a:rPr lang="en-US" sz="1200" baseline="0" dirty="0"/>
            <a:t> Structure</a:t>
          </a:r>
          <a:endParaRPr lang="en-US" sz="1200" dirty="0"/>
        </a:p>
      </dgm:t>
    </dgm:pt>
    <dgm:pt modelId="{C0F04C44-AFD0-F94E-9998-90F5A43256B6}" type="parTrans" cxnId="{1E2D2F66-731C-1749-AD81-F84C60A4E16C}">
      <dgm:prSet/>
      <dgm:spPr/>
      <dgm:t>
        <a:bodyPr anchor="ctr"/>
        <a:lstStyle/>
        <a:p>
          <a:pPr algn="ctr"/>
          <a:endParaRPr lang="en-US" sz="1200"/>
        </a:p>
      </dgm:t>
    </dgm:pt>
    <dgm:pt modelId="{11115EC1-401F-8B49-95CD-565D9D41FAA1}" type="sibTrans" cxnId="{1E2D2F66-731C-1749-AD81-F84C60A4E16C}">
      <dgm:prSet/>
      <dgm:spPr/>
      <dgm:t>
        <a:bodyPr/>
        <a:lstStyle/>
        <a:p>
          <a:pPr algn="ctr"/>
          <a:endParaRPr lang="en-US" sz="1200"/>
        </a:p>
      </dgm:t>
    </dgm:pt>
    <dgm:pt modelId="{455758B0-2C40-6D46-A05C-C93172755F1D}">
      <dgm:prSet custT="1"/>
      <dgm:spPr/>
      <dgm:t>
        <a:bodyPr anchor="ctr"/>
        <a:lstStyle/>
        <a:p>
          <a:pPr algn="ctr"/>
          <a:r>
            <a:rPr lang="en-US" sz="1200" dirty="0"/>
            <a:t>Software</a:t>
          </a:r>
        </a:p>
      </dgm:t>
    </dgm:pt>
    <dgm:pt modelId="{80BE1D97-1453-FE41-B95F-B264E8CAEFA8}" type="parTrans" cxnId="{3E67A743-431C-A24C-B1C0-744824DE2965}">
      <dgm:prSet/>
      <dgm:spPr/>
      <dgm:t>
        <a:bodyPr anchor="ctr"/>
        <a:lstStyle/>
        <a:p>
          <a:pPr algn="ctr"/>
          <a:endParaRPr lang="en-US" sz="1200"/>
        </a:p>
      </dgm:t>
    </dgm:pt>
    <dgm:pt modelId="{A38CE955-84BB-B94B-874D-6DA152F90410}" type="sibTrans" cxnId="{3E67A743-431C-A24C-B1C0-744824DE2965}">
      <dgm:prSet/>
      <dgm:spPr/>
      <dgm:t>
        <a:bodyPr/>
        <a:lstStyle/>
        <a:p>
          <a:pPr algn="ctr"/>
          <a:endParaRPr lang="en-US" sz="1200"/>
        </a:p>
      </dgm:t>
    </dgm:pt>
    <dgm:pt modelId="{A12A42A2-B3B6-1441-98B0-B9FFB7AAB608}">
      <dgm:prSet custT="1"/>
      <dgm:spPr/>
      <dgm:t>
        <a:bodyPr anchor="ctr"/>
        <a:lstStyle/>
        <a:p>
          <a:pPr algn="ctr"/>
          <a:r>
            <a:rPr lang="en-US" sz="1200" baseline="0"/>
            <a:t>Safety monitoring Equipment</a:t>
          </a:r>
          <a:endParaRPr lang="en-US" sz="1200" dirty="0"/>
        </a:p>
      </dgm:t>
    </dgm:pt>
    <dgm:pt modelId="{9C7CA5FE-45E1-F64D-A593-02B2D4D01B42}" type="parTrans" cxnId="{054B603A-E50B-694C-8025-EA6B81020ECC}">
      <dgm:prSet/>
      <dgm:spPr/>
      <dgm:t>
        <a:bodyPr anchor="ctr"/>
        <a:lstStyle/>
        <a:p>
          <a:pPr algn="ctr"/>
          <a:endParaRPr lang="en-US" sz="1200"/>
        </a:p>
      </dgm:t>
    </dgm:pt>
    <dgm:pt modelId="{6AE4B7B3-AAF4-BB40-B004-1448369E8DEF}" type="sibTrans" cxnId="{054B603A-E50B-694C-8025-EA6B81020ECC}">
      <dgm:prSet/>
      <dgm:spPr/>
      <dgm:t>
        <a:bodyPr/>
        <a:lstStyle/>
        <a:p>
          <a:pPr algn="ctr"/>
          <a:endParaRPr lang="en-US" sz="1200"/>
        </a:p>
      </dgm:t>
    </dgm:pt>
    <dgm:pt modelId="{8E760AA4-E485-AC48-82F7-C4ADB2F6B3B2}">
      <dgm:prSet custT="1"/>
      <dgm:spPr/>
      <dgm:t>
        <a:bodyPr anchor="ctr"/>
        <a:lstStyle/>
        <a:p>
          <a:pPr algn="ctr"/>
          <a:r>
            <a:rPr lang="en-US" sz="1200"/>
            <a:t>Furniture</a:t>
          </a:r>
        </a:p>
      </dgm:t>
    </dgm:pt>
    <dgm:pt modelId="{75B725F2-3056-4842-AFE7-F6C1ACB37A82}" type="parTrans" cxnId="{A37DAEFA-ACA6-9D45-9310-59C56E23F2DB}">
      <dgm:prSet/>
      <dgm:spPr/>
      <dgm:t>
        <a:bodyPr anchor="ctr"/>
        <a:lstStyle/>
        <a:p>
          <a:pPr algn="ctr"/>
          <a:endParaRPr lang="en-US" sz="1200"/>
        </a:p>
      </dgm:t>
    </dgm:pt>
    <dgm:pt modelId="{0AB767FC-A111-CC44-97B8-05F83FB3EC70}" type="sibTrans" cxnId="{A37DAEFA-ACA6-9D45-9310-59C56E23F2DB}">
      <dgm:prSet/>
      <dgm:spPr/>
      <dgm:t>
        <a:bodyPr/>
        <a:lstStyle/>
        <a:p>
          <a:pPr algn="ctr"/>
          <a:endParaRPr lang="en-US" sz="1200"/>
        </a:p>
      </dgm:t>
    </dgm:pt>
    <dgm:pt modelId="{CE2D8C55-046C-614D-8495-5C130E64FCB7}">
      <dgm:prSet custT="1"/>
      <dgm:spPr/>
      <dgm:t>
        <a:bodyPr anchor="ctr"/>
        <a:lstStyle/>
        <a:p>
          <a:pPr algn="ctr"/>
          <a:r>
            <a:rPr lang="en-US" sz="1200"/>
            <a:t>Electronics</a:t>
          </a:r>
        </a:p>
      </dgm:t>
    </dgm:pt>
    <dgm:pt modelId="{AA75A125-4078-F749-83BA-BBFF4022688C}" type="parTrans" cxnId="{7697C2EF-9164-1D4C-98B9-D65FC6245F78}">
      <dgm:prSet/>
      <dgm:spPr/>
      <dgm:t>
        <a:bodyPr anchor="ctr"/>
        <a:lstStyle/>
        <a:p>
          <a:pPr algn="ctr"/>
          <a:endParaRPr lang="en-US" sz="1200"/>
        </a:p>
      </dgm:t>
    </dgm:pt>
    <dgm:pt modelId="{5E9866F7-ACEA-0945-8989-F04487361673}" type="sibTrans" cxnId="{7697C2EF-9164-1D4C-98B9-D65FC6245F78}">
      <dgm:prSet/>
      <dgm:spPr/>
      <dgm:t>
        <a:bodyPr/>
        <a:lstStyle/>
        <a:p>
          <a:pPr algn="ctr"/>
          <a:endParaRPr lang="en-US" sz="1200"/>
        </a:p>
      </dgm:t>
    </dgm:pt>
    <dgm:pt modelId="{05135949-1E68-FE46-9B70-AC73FBE33D53}">
      <dgm:prSet custT="1"/>
      <dgm:spPr/>
      <dgm:t>
        <a:bodyPr anchor="ctr"/>
        <a:lstStyle/>
        <a:p>
          <a:pPr algn="ctr"/>
          <a:r>
            <a:rPr lang="en-US" sz="1200"/>
            <a:t>Site Selection &amp; Land Acquisition</a:t>
          </a:r>
        </a:p>
      </dgm:t>
    </dgm:pt>
    <dgm:pt modelId="{494F4ED8-00DC-A247-B9FA-3472937E8058}" type="parTrans" cxnId="{D1FC6D2E-ED66-AA4D-8F9F-223FD7F28CE4}">
      <dgm:prSet/>
      <dgm:spPr/>
      <dgm:t>
        <a:bodyPr anchor="ctr"/>
        <a:lstStyle/>
        <a:p>
          <a:pPr algn="ctr"/>
          <a:endParaRPr lang="en-US" sz="1200"/>
        </a:p>
      </dgm:t>
    </dgm:pt>
    <dgm:pt modelId="{06474C81-2ED1-1D4B-B0EE-2C7741843893}" type="sibTrans" cxnId="{D1FC6D2E-ED66-AA4D-8F9F-223FD7F28CE4}">
      <dgm:prSet/>
      <dgm:spPr/>
      <dgm:t>
        <a:bodyPr/>
        <a:lstStyle/>
        <a:p>
          <a:pPr algn="ctr"/>
          <a:endParaRPr lang="en-US" sz="1200"/>
        </a:p>
      </dgm:t>
    </dgm:pt>
    <dgm:pt modelId="{B2EF0002-1552-9D4D-B0EC-AC646A4C3076}">
      <dgm:prSet custT="1"/>
      <dgm:spPr/>
      <dgm:t>
        <a:bodyPr anchor="ctr"/>
        <a:lstStyle/>
        <a:p>
          <a:pPr algn="ctr"/>
          <a:r>
            <a:rPr lang="en-US" sz="1200" dirty="0"/>
            <a:t>Spatial Organization</a:t>
          </a:r>
        </a:p>
      </dgm:t>
    </dgm:pt>
    <dgm:pt modelId="{9CF987C0-4EA8-5649-B4AE-E23DDE734369}" type="parTrans" cxnId="{57C40E2A-B90E-2244-934F-14E999573C3E}">
      <dgm:prSet/>
      <dgm:spPr/>
      <dgm:t>
        <a:bodyPr anchor="ctr"/>
        <a:lstStyle/>
        <a:p>
          <a:pPr algn="ctr"/>
          <a:endParaRPr lang="en-US" sz="1200"/>
        </a:p>
      </dgm:t>
    </dgm:pt>
    <dgm:pt modelId="{440DD3E6-D8F5-7942-ACFB-91AD644C3EC4}" type="sibTrans" cxnId="{57C40E2A-B90E-2244-934F-14E999573C3E}">
      <dgm:prSet/>
      <dgm:spPr/>
      <dgm:t>
        <a:bodyPr/>
        <a:lstStyle/>
        <a:p>
          <a:pPr algn="ctr"/>
          <a:endParaRPr lang="en-US" sz="1200"/>
        </a:p>
      </dgm:t>
    </dgm:pt>
    <dgm:pt modelId="{5DD547E3-BF5E-634D-8E55-0F7E95EFFCC0}">
      <dgm:prSet custT="1"/>
      <dgm:spPr/>
      <dgm:t>
        <a:bodyPr anchor="ctr"/>
        <a:lstStyle/>
        <a:p>
          <a:pPr algn="ctr"/>
          <a:r>
            <a:rPr lang="en-US" sz="1200" dirty="0"/>
            <a:t>Rooms</a:t>
          </a:r>
        </a:p>
      </dgm:t>
    </dgm:pt>
    <dgm:pt modelId="{F99908EA-E969-B34E-94D1-517F24778926}" type="parTrans" cxnId="{94C2D6F9-02A3-2B47-AC1F-F1E84D1353FB}">
      <dgm:prSet/>
      <dgm:spPr/>
      <dgm:t>
        <a:bodyPr anchor="ctr"/>
        <a:lstStyle/>
        <a:p>
          <a:pPr algn="ctr"/>
          <a:endParaRPr lang="en-US" sz="1200"/>
        </a:p>
      </dgm:t>
    </dgm:pt>
    <dgm:pt modelId="{3945B2A4-2D01-454A-BA67-43B86AE565EB}" type="sibTrans" cxnId="{94C2D6F9-02A3-2B47-AC1F-F1E84D1353FB}">
      <dgm:prSet/>
      <dgm:spPr/>
      <dgm:t>
        <a:bodyPr/>
        <a:lstStyle/>
        <a:p>
          <a:pPr algn="ctr"/>
          <a:endParaRPr lang="en-US" sz="1200"/>
        </a:p>
      </dgm:t>
    </dgm:pt>
    <dgm:pt modelId="{DE5C5E66-CEE7-5044-AC1D-A177C6992E4D}">
      <dgm:prSet custT="1"/>
      <dgm:spPr/>
      <dgm:t>
        <a:bodyPr anchor="ctr"/>
        <a:lstStyle/>
        <a:p>
          <a:pPr algn="ctr"/>
          <a:r>
            <a:rPr lang="en-US" sz="1200"/>
            <a:t>Facilities</a:t>
          </a:r>
        </a:p>
      </dgm:t>
    </dgm:pt>
    <dgm:pt modelId="{1CF14E9D-6848-F24F-9C6B-2F9742144FBE}" type="parTrans" cxnId="{2E6B1DF2-C58F-FF46-98E6-16B4254738FB}">
      <dgm:prSet/>
      <dgm:spPr/>
      <dgm:t>
        <a:bodyPr anchor="ctr"/>
        <a:lstStyle/>
        <a:p>
          <a:pPr algn="ctr"/>
          <a:endParaRPr lang="en-US" sz="1200"/>
        </a:p>
      </dgm:t>
    </dgm:pt>
    <dgm:pt modelId="{F7CA8BA7-25D1-E742-A9C8-C3202D994C0D}" type="sibTrans" cxnId="{2E6B1DF2-C58F-FF46-98E6-16B4254738FB}">
      <dgm:prSet/>
      <dgm:spPr/>
      <dgm:t>
        <a:bodyPr/>
        <a:lstStyle/>
        <a:p>
          <a:pPr algn="ctr"/>
          <a:endParaRPr lang="en-US" sz="1200"/>
        </a:p>
      </dgm:t>
    </dgm:pt>
    <dgm:pt modelId="{71653D01-987D-9243-ABB7-D2594728F144}">
      <dgm:prSet custT="1"/>
      <dgm:spPr/>
      <dgm:t>
        <a:bodyPr anchor="ctr"/>
        <a:lstStyle/>
        <a:p>
          <a:pPr algn="ctr"/>
          <a:r>
            <a:rPr lang="en-US" sz="1200"/>
            <a:t>Fixtures</a:t>
          </a:r>
        </a:p>
      </dgm:t>
    </dgm:pt>
    <dgm:pt modelId="{3A68212E-F578-F042-B886-3D7FC7F73FB0}" type="parTrans" cxnId="{3B7D700D-714D-DC4B-B190-158416FEB7F8}">
      <dgm:prSet/>
      <dgm:spPr/>
      <dgm:t>
        <a:bodyPr anchor="ctr"/>
        <a:lstStyle/>
        <a:p>
          <a:pPr algn="ctr"/>
          <a:endParaRPr lang="en-US" sz="1200"/>
        </a:p>
      </dgm:t>
    </dgm:pt>
    <dgm:pt modelId="{45C2DB45-4FE1-0446-B395-AE8A18600CCA}" type="sibTrans" cxnId="{3B7D700D-714D-DC4B-B190-158416FEB7F8}">
      <dgm:prSet/>
      <dgm:spPr/>
      <dgm:t>
        <a:bodyPr/>
        <a:lstStyle/>
        <a:p>
          <a:pPr algn="ctr"/>
          <a:endParaRPr lang="en-US" sz="1200"/>
        </a:p>
      </dgm:t>
    </dgm:pt>
    <dgm:pt modelId="{6C0EF21C-5183-614B-979C-3C93F1D02A12}">
      <dgm:prSet custT="1"/>
      <dgm:spPr/>
      <dgm:t>
        <a:bodyPr anchor="ctr"/>
        <a:lstStyle/>
        <a:p>
          <a:pPr algn="ctr"/>
          <a:r>
            <a:rPr lang="en-US" sz="1200"/>
            <a:t>Hardware Installation</a:t>
          </a:r>
        </a:p>
      </dgm:t>
    </dgm:pt>
    <dgm:pt modelId="{594B2A86-6764-0642-98FE-DFC119D5B94D}" type="parTrans" cxnId="{634B7B81-D6F1-D44C-BBAE-4F54A670E02E}">
      <dgm:prSet/>
      <dgm:spPr/>
      <dgm:t>
        <a:bodyPr anchor="ctr"/>
        <a:lstStyle/>
        <a:p>
          <a:pPr algn="ctr"/>
          <a:endParaRPr lang="en-US" sz="1200"/>
        </a:p>
      </dgm:t>
    </dgm:pt>
    <dgm:pt modelId="{681E2C29-0A46-094A-AF0D-CB97AED47978}" type="sibTrans" cxnId="{634B7B81-D6F1-D44C-BBAE-4F54A670E02E}">
      <dgm:prSet/>
      <dgm:spPr/>
      <dgm:t>
        <a:bodyPr/>
        <a:lstStyle/>
        <a:p>
          <a:pPr algn="ctr"/>
          <a:endParaRPr lang="en-US" sz="1200"/>
        </a:p>
      </dgm:t>
    </dgm:pt>
    <dgm:pt modelId="{8E95DDB6-2904-3041-A35A-4CFC797C92F6}">
      <dgm:prSet custT="1"/>
      <dgm:spPr/>
      <dgm:t>
        <a:bodyPr anchor="ctr"/>
        <a:lstStyle/>
        <a:p>
          <a:pPr algn="ctr"/>
          <a:r>
            <a:rPr lang="en-US" sz="1200" dirty="0"/>
            <a:t>Software Installation</a:t>
          </a:r>
        </a:p>
      </dgm:t>
    </dgm:pt>
    <dgm:pt modelId="{9E63EF8F-8A5A-C64B-958B-4DECFFA77457}" type="parTrans" cxnId="{2717002C-3051-FC41-85ED-7870DF16B3E6}">
      <dgm:prSet/>
      <dgm:spPr/>
      <dgm:t>
        <a:bodyPr anchor="ctr"/>
        <a:lstStyle/>
        <a:p>
          <a:pPr algn="ctr"/>
          <a:endParaRPr lang="en-US" sz="1200"/>
        </a:p>
      </dgm:t>
    </dgm:pt>
    <dgm:pt modelId="{2D2A2693-57FE-9B4E-8CD4-A86F4DB7E185}" type="sibTrans" cxnId="{2717002C-3051-FC41-85ED-7870DF16B3E6}">
      <dgm:prSet/>
      <dgm:spPr/>
      <dgm:t>
        <a:bodyPr/>
        <a:lstStyle/>
        <a:p>
          <a:pPr algn="ctr"/>
          <a:endParaRPr lang="en-US" sz="1200"/>
        </a:p>
      </dgm:t>
    </dgm:pt>
    <dgm:pt modelId="{B3AD439C-389F-BC44-85BB-65F849A85942}">
      <dgm:prSet custT="1"/>
      <dgm:spPr/>
      <dgm:t>
        <a:bodyPr anchor="ctr"/>
        <a:lstStyle/>
        <a:p>
          <a:pPr algn="ctr"/>
          <a:r>
            <a:rPr lang="en-US" sz="1200"/>
            <a:t>Miscellaneous Finishing</a:t>
          </a:r>
        </a:p>
      </dgm:t>
    </dgm:pt>
    <dgm:pt modelId="{98729D29-0188-A541-8F40-A3150E19FE10}" type="parTrans" cxnId="{2F92486D-EA41-A547-BC3C-ABDB8C70122A}">
      <dgm:prSet/>
      <dgm:spPr/>
      <dgm:t>
        <a:bodyPr anchor="ctr"/>
        <a:lstStyle/>
        <a:p>
          <a:pPr algn="ctr"/>
          <a:endParaRPr lang="en-US" sz="1200"/>
        </a:p>
      </dgm:t>
    </dgm:pt>
    <dgm:pt modelId="{CDDDB9FD-A455-584C-A89D-AAAF220FE037}" type="sibTrans" cxnId="{2F92486D-EA41-A547-BC3C-ABDB8C70122A}">
      <dgm:prSet/>
      <dgm:spPr/>
      <dgm:t>
        <a:bodyPr/>
        <a:lstStyle/>
        <a:p>
          <a:pPr algn="ctr"/>
          <a:endParaRPr lang="en-US" sz="1200"/>
        </a:p>
      </dgm:t>
    </dgm:pt>
    <dgm:pt modelId="{C8ADE91A-B90D-3045-BA45-B5BD7C518CD7}">
      <dgm:prSet custT="1"/>
      <dgm:spPr/>
      <dgm:t>
        <a:bodyPr anchor="ctr"/>
        <a:lstStyle/>
        <a:p>
          <a:pPr algn="ctr"/>
          <a:r>
            <a:rPr lang="en-US" sz="1200"/>
            <a:t>Completion</a:t>
          </a:r>
        </a:p>
      </dgm:t>
    </dgm:pt>
    <dgm:pt modelId="{CE75D9D9-9408-7C43-837F-DCBE6162783B}" type="parTrans" cxnId="{DAE282B1-17C2-4A4D-8C18-B23158169063}">
      <dgm:prSet/>
      <dgm:spPr/>
      <dgm:t>
        <a:bodyPr anchor="ctr"/>
        <a:lstStyle/>
        <a:p>
          <a:pPr algn="ctr"/>
          <a:endParaRPr lang="en-US" sz="1200"/>
        </a:p>
      </dgm:t>
    </dgm:pt>
    <dgm:pt modelId="{A4CDE375-7E82-BD42-A48A-D2C94B1DA31A}" type="sibTrans" cxnId="{DAE282B1-17C2-4A4D-8C18-B23158169063}">
      <dgm:prSet/>
      <dgm:spPr/>
      <dgm:t>
        <a:bodyPr/>
        <a:lstStyle/>
        <a:p>
          <a:pPr algn="ctr"/>
          <a:endParaRPr lang="en-US" sz="1200"/>
        </a:p>
      </dgm:t>
    </dgm:pt>
    <dgm:pt modelId="{01F35C5D-EE76-3C41-83D4-3444F1591937}">
      <dgm:prSet custT="1"/>
      <dgm:spPr/>
      <dgm:t>
        <a:bodyPr anchor="ctr"/>
        <a:lstStyle/>
        <a:p>
          <a:pPr algn="ctr"/>
          <a:r>
            <a:rPr lang="en-US" sz="1200" dirty="0"/>
            <a:t>Contract Closeout</a:t>
          </a:r>
        </a:p>
      </dgm:t>
    </dgm:pt>
    <dgm:pt modelId="{A0D04026-8322-9342-BA7B-1744814A3444}" type="parTrans" cxnId="{023ACDAE-34A3-A544-9F59-C1ABFE0F6BA6}">
      <dgm:prSet/>
      <dgm:spPr/>
      <dgm:t>
        <a:bodyPr anchor="ctr"/>
        <a:lstStyle/>
        <a:p>
          <a:pPr algn="ctr"/>
          <a:endParaRPr lang="en-US" sz="1200"/>
        </a:p>
      </dgm:t>
    </dgm:pt>
    <dgm:pt modelId="{67165A7E-E78B-1842-8507-2C542B4C48E2}" type="sibTrans" cxnId="{023ACDAE-34A3-A544-9F59-C1ABFE0F6BA6}">
      <dgm:prSet/>
      <dgm:spPr/>
      <dgm:t>
        <a:bodyPr/>
        <a:lstStyle/>
        <a:p>
          <a:pPr algn="ctr"/>
          <a:endParaRPr lang="en-US" sz="1200"/>
        </a:p>
      </dgm:t>
    </dgm:pt>
    <dgm:pt modelId="{DE78A499-783C-AA43-9DAD-D51117273571}">
      <dgm:prSet custT="1"/>
      <dgm:spPr/>
      <dgm:t>
        <a:bodyPr anchor="ctr"/>
        <a:lstStyle/>
        <a:p>
          <a:pPr algn="ctr"/>
          <a:r>
            <a:rPr lang="en-US" sz="1200"/>
            <a:t>Dry run &amp; Inspection</a:t>
          </a:r>
        </a:p>
      </dgm:t>
    </dgm:pt>
    <dgm:pt modelId="{03C7E81C-D2DF-404E-A849-4E29732A584D}" type="parTrans" cxnId="{7906EBC2-E86A-124D-AA7D-DE1DF1863A18}">
      <dgm:prSet/>
      <dgm:spPr/>
      <dgm:t>
        <a:bodyPr anchor="ctr"/>
        <a:lstStyle/>
        <a:p>
          <a:pPr algn="ctr"/>
          <a:endParaRPr lang="en-US" sz="1200"/>
        </a:p>
      </dgm:t>
    </dgm:pt>
    <dgm:pt modelId="{11633523-3E37-3C4E-BB06-5C75F1C14746}" type="sibTrans" cxnId="{7906EBC2-E86A-124D-AA7D-DE1DF1863A18}">
      <dgm:prSet/>
      <dgm:spPr/>
      <dgm:t>
        <a:bodyPr/>
        <a:lstStyle/>
        <a:p>
          <a:pPr algn="ctr"/>
          <a:endParaRPr lang="en-US" sz="1200"/>
        </a:p>
      </dgm:t>
    </dgm:pt>
    <dgm:pt modelId="{2744355E-EF61-E043-B81D-D49E0C5B21B0}" type="pres">
      <dgm:prSet presAssocID="{6457E293-9073-0C4B-8CAA-54A9B4244EF0}" presName="hierChild1" presStyleCnt="0">
        <dgm:presLayoutVars>
          <dgm:orgChart val="1"/>
          <dgm:chPref val="1"/>
          <dgm:dir/>
          <dgm:animOne val="branch"/>
          <dgm:animLvl val="lvl"/>
          <dgm:resizeHandles/>
        </dgm:presLayoutVars>
      </dgm:prSet>
      <dgm:spPr/>
    </dgm:pt>
    <dgm:pt modelId="{98F464EF-53CF-DB40-992C-115D9E8E9A77}" type="pres">
      <dgm:prSet presAssocID="{97937AD5-A316-3147-B658-4C1DB8648432}" presName="hierRoot1" presStyleCnt="0">
        <dgm:presLayoutVars>
          <dgm:hierBranch val="init"/>
        </dgm:presLayoutVars>
      </dgm:prSet>
      <dgm:spPr/>
    </dgm:pt>
    <dgm:pt modelId="{B705C2BC-0178-C346-A95F-F72E6480D3F4}" type="pres">
      <dgm:prSet presAssocID="{97937AD5-A316-3147-B658-4C1DB8648432}" presName="rootComposite1" presStyleCnt="0"/>
      <dgm:spPr/>
    </dgm:pt>
    <dgm:pt modelId="{28315500-C34E-5840-8D00-9033CECC73ED}" type="pres">
      <dgm:prSet presAssocID="{97937AD5-A316-3147-B658-4C1DB8648432}" presName="rootText1" presStyleLbl="node0" presStyleIdx="0" presStyleCnt="1" custScaleX="150892">
        <dgm:presLayoutVars>
          <dgm:chPref val="3"/>
        </dgm:presLayoutVars>
      </dgm:prSet>
      <dgm:spPr/>
    </dgm:pt>
    <dgm:pt modelId="{46F432FD-7434-474A-B3E6-F49D88CF10D9}" type="pres">
      <dgm:prSet presAssocID="{97937AD5-A316-3147-B658-4C1DB8648432}" presName="rootConnector1" presStyleLbl="node1" presStyleIdx="0" presStyleCnt="0"/>
      <dgm:spPr/>
    </dgm:pt>
    <dgm:pt modelId="{99823950-CF78-C046-ADEE-94C7A22FC4B5}" type="pres">
      <dgm:prSet presAssocID="{97937AD5-A316-3147-B658-4C1DB8648432}" presName="hierChild2" presStyleCnt="0"/>
      <dgm:spPr/>
    </dgm:pt>
    <dgm:pt modelId="{1A5BB5B4-43CE-4846-84E8-F61AC350CB50}" type="pres">
      <dgm:prSet presAssocID="{FD32D48E-1CC8-2F47-A9AD-2166191F881D}" presName="Name37" presStyleLbl="parChTrans1D2" presStyleIdx="0" presStyleCnt="7"/>
      <dgm:spPr/>
    </dgm:pt>
    <dgm:pt modelId="{F12AA035-419E-674A-9B01-2464945640D6}" type="pres">
      <dgm:prSet presAssocID="{CD896673-39A8-B848-BF6E-65A3C9499EBF}" presName="hierRoot2" presStyleCnt="0">
        <dgm:presLayoutVars>
          <dgm:hierBranch val="init"/>
        </dgm:presLayoutVars>
      </dgm:prSet>
      <dgm:spPr/>
    </dgm:pt>
    <dgm:pt modelId="{CD987B75-E4B5-5B43-8934-ADC63339AEC6}" type="pres">
      <dgm:prSet presAssocID="{CD896673-39A8-B848-BF6E-65A3C9499EBF}" presName="rootComposite" presStyleCnt="0"/>
      <dgm:spPr/>
    </dgm:pt>
    <dgm:pt modelId="{03363289-B49E-1641-932C-2FE5A651D571}" type="pres">
      <dgm:prSet presAssocID="{CD896673-39A8-B848-BF6E-65A3C9499EBF}" presName="rootText" presStyleLbl="node2" presStyleIdx="0" presStyleCnt="7">
        <dgm:presLayoutVars>
          <dgm:chPref val="3"/>
        </dgm:presLayoutVars>
      </dgm:prSet>
      <dgm:spPr/>
    </dgm:pt>
    <dgm:pt modelId="{34E0FD90-5340-E444-B533-D5A2E0C85F52}" type="pres">
      <dgm:prSet presAssocID="{CD896673-39A8-B848-BF6E-65A3C9499EBF}" presName="rootConnector" presStyleLbl="node2" presStyleIdx="0" presStyleCnt="7"/>
      <dgm:spPr/>
    </dgm:pt>
    <dgm:pt modelId="{96E09283-E259-B24F-8F2C-177FED59A741}" type="pres">
      <dgm:prSet presAssocID="{CD896673-39A8-B848-BF6E-65A3C9499EBF}" presName="hierChild4" presStyleCnt="0"/>
      <dgm:spPr/>
    </dgm:pt>
    <dgm:pt modelId="{A34A0AB8-30DD-3B4D-AD2D-04D7D4F96EA2}" type="pres">
      <dgm:prSet presAssocID="{38EF6613-FC98-FF4A-9DBD-531BCD9B12B2}" presName="Name37" presStyleLbl="parChTrans1D3" presStyleIdx="0" presStyleCnt="26"/>
      <dgm:spPr/>
    </dgm:pt>
    <dgm:pt modelId="{7FC04167-4EBF-0647-A9C9-A46F1982ECD9}" type="pres">
      <dgm:prSet presAssocID="{84A9A749-4C2C-974F-9E24-40D0187880F8}" presName="hierRoot2" presStyleCnt="0">
        <dgm:presLayoutVars>
          <dgm:hierBranch val="init"/>
        </dgm:presLayoutVars>
      </dgm:prSet>
      <dgm:spPr/>
    </dgm:pt>
    <dgm:pt modelId="{A5213B2B-9033-294C-B55A-35E2EF568875}" type="pres">
      <dgm:prSet presAssocID="{84A9A749-4C2C-974F-9E24-40D0187880F8}" presName="rootComposite" presStyleCnt="0"/>
      <dgm:spPr/>
    </dgm:pt>
    <dgm:pt modelId="{DB0218A2-B320-144E-BA96-035B0CC98FDB}" type="pres">
      <dgm:prSet presAssocID="{84A9A749-4C2C-974F-9E24-40D0187880F8}" presName="rootText" presStyleLbl="node3" presStyleIdx="0" presStyleCnt="26">
        <dgm:presLayoutVars>
          <dgm:chPref val="3"/>
        </dgm:presLayoutVars>
      </dgm:prSet>
      <dgm:spPr/>
    </dgm:pt>
    <dgm:pt modelId="{6755602E-FF3B-E34C-8BD0-71528139ACC7}" type="pres">
      <dgm:prSet presAssocID="{84A9A749-4C2C-974F-9E24-40D0187880F8}" presName="rootConnector" presStyleLbl="node3" presStyleIdx="0" presStyleCnt="26"/>
      <dgm:spPr/>
    </dgm:pt>
    <dgm:pt modelId="{CA9E9331-F5FD-3B42-9B3C-25CAA44E0249}" type="pres">
      <dgm:prSet presAssocID="{84A9A749-4C2C-974F-9E24-40D0187880F8}" presName="hierChild4" presStyleCnt="0"/>
      <dgm:spPr/>
    </dgm:pt>
    <dgm:pt modelId="{2849A4E0-5E84-F54C-885A-88713FC2B408}" type="pres">
      <dgm:prSet presAssocID="{84A9A749-4C2C-974F-9E24-40D0187880F8}" presName="hierChild5" presStyleCnt="0"/>
      <dgm:spPr/>
    </dgm:pt>
    <dgm:pt modelId="{E7F35C25-078C-1A4D-A7FF-01A0CDB96A4A}" type="pres">
      <dgm:prSet presAssocID="{79FF1016-34B9-E044-B66F-E4D633E2B72A}" presName="Name37" presStyleLbl="parChTrans1D3" presStyleIdx="1" presStyleCnt="26"/>
      <dgm:spPr/>
    </dgm:pt>
    <dgm:pt modelId="{CFE0961B-D5C6-A447-82F8-C47547A8DDA9}" type="pres">
      <dgm:prSet presAssocID="{95F700D0-E2B0-254A-AA7A-0C1F724C03E3}" presName="hierRoot2" presStyleCnt="0">
        <dgm:presLayoutVars>
          <dgm:hierBranch val="init"/>
        </dgm:presLayoutVars>
      </dgm:prSet>
      <dgm:spPr/>
    </dgm:pt>
    <dgm:pt modelId="{534B5616-52E8-9F4C-817F-0A41B6179B7F}" type="pres">
      <dgm:prSet presAssocID="{95F700D0-E2B0-254A-AA7A-0C1F724C03E3}" presName="rootComposite" presStyleCnt="0"/>
      <dgm:spPr/>
    </dgm:pt>
    <dgm:pt modelId="{45BF27F2-886F-7B4D-A526-EB66A37309FB}" type="pres">
      <dgm:prSet presAssocID="{95F700D0-E2B0-254A-AA7A-0C1F724C03E3}" presName="rootText" presStyleLbl="node3" presStyleIdx="1" presStyleCnt="26">
        <dgm:presLayoutVars>
          <dgm:chPref val="3"/>
        </dgm:presLayoutVars>
      </dgm:prSet>
      <dgm:spPr/>
    </dgm:pt>
    <dgm:pt modelId="{5B8F7D22-A70A-2B4E-8905-390707CCD98E}" type="pres">
      <dgm:prSet presAssocID="{95F700D0-E2B0-254A-AA7A-0C1F724C03E3}" presName="rootConnector" presStyleLbl="node3" presStyleIdx="1" presStyleCnt="26"/>
      <dgm:spPr/>
    </dgm:pt>
    <dgm:pt modelId="{EE358BE9-E454-E741-9ACA-DB776EB30E96}" type="pres">
      <dgm:prSet presAssocID="{95F700D0-E2B0-254A-AA7A-0C1F724C03E3}" presName="hierChild4" presStyleCnt="0"/>
      <dgm:spPr/>
    </dgm:pt>
    <dgm:pt modelId="{6BE57E73-F7C9-2F44-9119-8596DFEB083D}" type="pres">
      <dgm:prSet presAssocID="{95F700D0-E2B0-254A-AA7A-0C1F724C03E3}" presName="hierChild5" presStyleCnt="0"/>
      <dgm:spPr/>
    </dgm:pt>
    <dgm:pt modelId="{0ABA6831-FA9F-734B-92F3-F2FAAB8E4206}" type="pres">
      <dgm:prSet presAssocID="{9E2841B7-6CEF-9341-B7C3-126C50A3CBA3}" presName="Name37" presStyleLbl="parChTrans1D3" presStyleIdx="2" presStyleCnt="26"/>
      <dgm:spPr/>
    </dgm:pt>
    <dgm:pt modelId="{C963C646-3D27-2B4A-881A-A7E9DAEE1823}" type="pres">
      <dgm:prSet presAssocID="{81BA2180-CBCE-1A40-89A5-C39FFE62991C}" presName="hierRoot2" presStyleCnt="0">
        <dgm:presLayoutVars>
          <dgm:hierBranch val="init"/>
        </dgm:presLayoutVars>
      </dgm:prSet>
      <dgm:spPr/>
    </dgm:pt>
    <dgm:pt modelId="{3E6F965C-7B0C-3D47-86A9-9AE8C86D11B4}" type="pres">
      <dgm:prSet presAssocID="{81BA2180-CBCE-1A40-89A5-C39FFE62991C}" presName="rootComposite" presStyleCnt="0"/>
      <dgm:spPr/>
    </dgm:pt>
    <dgm:pt modelId="{F187F593-87BA-2A49-A6C0-4E37FE212381}" type="pres">
      <dgm:prSet presAssocID="{81BA2180-CBCE-1A40-89A5-C39FFE62991C}" presName="rootText" presStyleLbl="node3" presStyleIdx="2" presStyleCnt="26">
        <dgm:presLayoutVars>
          <dgm:chPref val="3"/>
        </dgm:presLayoutVars>
      </dgm:prSet>
      <dgm:spPr/>
    </dgm:pt>
    <dgm:pt modelId="{CF361094-0CAF-D54D-A6A3-ACF03028DA02}" type="pres">
      <dgm:prSet presAssocID="{81BA2180-CBCE-1A40-89A5-C39FFE62991C}" presName="rootConnector" presStyleLbl="node3" presStyleIdx="2" presStyleCnt="26"/>
      <dgm:spPr/>
    </dgm:pt>
    <dgm:pt modelId="{32B88251-72B3-494E-904D-D74DF9AFE640}" type="pres">
      <dgm:prSet presAssocID="{81BA2180-CBCE-1A40-89A5-C39FFE62991C}" presName="hierChild4" presStyleCnt="0"/>
      <dgm:spPr/>
    </dgm:pt>
    <dgm:pt modelId="{3FBEA09E-0484-5147-ACA9-D7B58EA7010F}" type="pres">
      <dgm:prSet presAssocID="{81BA2180-CBCE-1A40-89A5-C39FFE62991C}" presName="hierChild5" presStyleCnt="0"/>
      <dgm:spPr/>
    </dgm:pt>
    <dgm:pt modelId="{7FD8963C-D3C2-A54F-8C46-5578ED8D0F26}" type="pres">
      <dgm:prSet presAssocID="{AC70B063-DBF4-0447-A0DA-1F5FF166238F}" presName="Name37" presStyleLbl="parChTrans1D3" presStyleIdx="3" presStyleCnt="26"/>
      <dgm:spPr/>
    </dgm:pt>
    <dgm:pt modelId="{11288E2C-05DA-E446-AA97-AB4641CF467A}" type="pres">
      <dgm:prSet presAssocID="{63B59825-7AA9-B240-936A-931B61E80F5A}" presName="hierRoot2" presStyleCnt="0">
        <dgm:presLayoutVars>
          <dgm:hierBranch val="init"/>
        </dgm:presLayoutVars>
      </dgm:prSet>
      <dgm:spPr/>
    </dgm:pt>
    <dgm:pt modelId="{5750A69D-45DC-844E-820B-B6C4320D160B}" type="pres">
      <dgm:prSet presAssocID="{63B59825-7AA9-B240-936A-931B61E80F5A}" presName="rootComposite" presStyleCnt="0"/>
      <dgm:spPr/>
    </dgm:pt>
    <dgm:pt modelId="{4E16232D-4AB2-B24B-B96E-11EB13F44F01}" type="pres">
      <dgm:prSet presAssocID="{63B59825-7AA9-B240-936A-931B61E80F5A}" presName="rootText" presStyleLbl="node3" presStyleIdx="3" presStyleCnt="26">
        <dgm:presLayoutVars>
          <dgm:chPref val="3"/>
        </dgm:presLayoutVars>
      </dgm:prSet>
      <dgm:spPr/>
    </dgm:pt>
    <dgm:pt modelId="{FC6E1215-4C0E-844F-941F-A5B4A1793E37}" type="pres">
      <dgm:prSet presAssocID="{63B59825-7AA9-B240-936A-931B61E80F5A}" presName="rootConnector" presStyleLbl="node3" presStyleIdx="3" presStyleCnt="26"/>
      <dgm:spPr/>
    </dgm:pt>
    <dgm:pt modelId="{99843EEA-27C6-434E-A305-8D697130C761}" type="pres">
      <dgm:prSet presAssocID="{63B59825-7AA9-B240-936A-931B61E80F5A}" presName="hierChild4" presStyleCnt="0"/>
      <dgm:spPr/>
    </dgm:pt>
    <dgm:pt modelId="{B641241C-D69C-BB4A-89EF-0A9078DC5D3A}" type="pres">
      <dgm:prSet presAssocID="{63B59825-7AA9-B240-936A-931B61E80F5A}" presName="hierChild5" presStyleCnt="0"/>
      <dgm:spPr/>
    </dgm:pt>
    <dgm:pt modelId="{199D09D1-AF52-FD44-AE1B-0B48AB4FFC75}" type="pres">
      <dgm:prSet presAssocID="{C0ED94F5-637C-644E-B045-C834BD6F4B96}" presName="Name37" presStyleLbl="parChTrans1D3" presStyleIdx="4" presStyleCnt="26"/>
      <dgm:spPr/>
    </dgm:pt>
    <dgm:pt modelId="{9E6585C6-2D4A-7344-AAC4-3D615006890B}" type="pres">
      <dgm:prSet presAssocID="{E4FBEBE6-E650-8547-AC56-54FB45B93076}" presName="hierRoot2" presStyleCnt="0">
        <dgm:presLayoutVars>
          <dgm:hierBranch val="init"/>
        </dgm:presLayoutVars>
      </dgm:prSet>
      <dgm:spPr/>
    </dgm:pt>
    <dgm:pt modelId="{3B56768C-DDB3-564A-984F-EA3AEF6DD830}" type="pres">
      <dgm:prSet presAssocID="{E4FBEBE6-E650-8547-AC56-54FB45B93076}" presName="rootComposite" presStyleCnt="0"/>
      <dgm:spPr/>
    </dgm:pt>
    <dgm:pt modelId="{E7F171DB-9E28-204B-B4E3-60C32DE0CDCF}" type="pres">
      <dgm:prSet presAssocID="{E4FBEBE6-E650-8547-AC56-54FB45B93076}" presName="rootText" presStyleLbl="node3" presStyleIdx="4" presStyleCnt="26">
        <dgm:presLayoutVars>
          <dgm:chPref val="3"/>
        </dgm:presLayoutVars>
      </dgm:prSet>
      <dgm:spPr/>
    </dgm:pt>
    <dgm:pt modelId="{4BEF09E5-D46F-C443-8A6B-2E8BFA48215F}" type="pres">
      <dgm:prSet presAssocID="{E4FBEBE6-E650-8547-AC56-54FB45B93076}" presName="rootConnector" presStyleLbl="node3" presStyleIdx="4" presStyleCnt="26"/>
      <dgm:spPr/>
    </dgm:pt>
    <dgm:pt modelId="{075224DE-55AF-FC41-BB51-4FF6612F4B20}" type="pres">
      <dgm:prSet presAssocID="{E4FBEBE6-E650-8547-AC56-54FB45B93076}" presName="hierChild4" presStyleCnt="0"/>
      <dgm:spPr/>
    </dgm:pt>
    <dgm:pt modelId="{47DA03BA-9027-8049-B586-2A73D1249689}" type="pres">
      <dgm:prSet presAssocID="{E4FBEBE6-E650-8547-AC56-54FB45B93076}" presName="hierChild5" presStyleCnt="0"/>
      <dgm:spPr/>
    </dgm:pt>
    <dgm:pt modelId="{F7032775-9754-2E48-B272-53A421749712}" type="pres">
      <dgm:prSet presAssocID="{DA02B384-DE3C-2943-A118-5EDABEBA6C6B}" presName="Name37" presStyleLbl="parChTrans1D3" presStyleIdx="5" presStyleCnt="26"/>
      <dgm:spPr/>
    </dgm:pt>
    <dgm:pt modelId="{AA9C4ADC-3CC0-9B47-B5A9-E62B49703E9E}" type="pres">
      <dgm:prSet presAssocID="{F3567A0C-8587-D849-8BCE-334B9598C22C}" presName="hierRoot2" presStyleCnt="0">
        <dgm:presLayoutVars>
          <dgm:hierBranch val="init"/>
        </dgm:presLayoutVars>
      </dgm:prSet>
      <dgm:spPr/>
    </dgm:pt>
    <dgm:pt modelId="{7EB2CCD7-8966-774A-B702-6A4FAF6699D6}" type="pres">
      <dgm:prSet presAssocID="{F3567A0C-8587-D849-8BCE-334B9598C22C}" presName="rootComposite" presStyleCnt="0"/>
      <dgm:spPr/>
    </dgm:pt>
    <dgm:pt modelId="{4F5362E0-2658-FD46-B570-1E1295A51068}" type="pres">
      <dgm:prSet presAssocID="{F3567A0C-8587-D849-8BCE-334B9598C22C}" presName="rootText" presStyleLbl="node3" presStyleIdx="5" presStyleCnt="26">
        <dgm:presLayoutVars>
          <dgm:chPref val="3"/>
        </dgm:presLayoutVars>
      </dgm:prSet>
      <dgm:spPr/>
    </dgm:pt>
    <dgm:pt modelId="{565DE2AA-E783-C943-9E20-06EA02431815}" type="pres">
      <dgm:prSet presAssocID="{F3567A0C-8587-D849-8BCE-334B9598C22C}" presName="rootConnector" presStyleLbl="node3" presStyleIdx="5" presStyleCnt="26"/>
      <dgm:spPr/>
    </dgm:pt>
    <dgm:pt modelId="{B89B4FDE-12A2-264B-B6B1-075C58424EF5}" type="pres">
      <dgm:prSet presAssocID="{F3567A0C-8587-D849-8BCE-334B9598C22C}" presName="hierChild4" presStyleCnt="0"/>
      <dgm:spPr/>
    </dgm:pt>
    <dgm:pt modelId="{44AFED45-4C1E-FF4A-9DC8-B27EEAC660B2}" type="pres">
      <dgm:prSet presAssocID="{F3567A0C-8587-D849-8BCE-334B9598C22C}" presName="hierChild5" presStyleCnt="0"/>
      <dgm:spPr/>
    </dgm:pt>
    <dgm:pt modelId="{E9DCA856-EA54-5F44-B4E7-C087EFE0AB77}" type="pres">
      <dgm:prSet presAssocID="{75C9D547-F631-3447-86B5-6C3BDA9ADF08}" presName="Name37" presStyleLbl="parChTrans1D3" presStyleIdx="6" presStyleCnt="26"/>
      <dgm:spPr/>
    </dgm:pt>
    <dgm:pt modelId="{B2E3B0D2-A32B-3C45-A7C6-5EC012ACD75F}" type="pres">
      <dgm:prSet presAssocID="{C137A30E-D892-5C48-A2E4-F6864CB420E1}" presName="hierRoot2" presStyleCnt="0">
        <dgm:presLayoutVars>
          <dgm:hierBranch val="init"/>
        </dgm:presLayoutVars>
      </dgm:prSet>
      <dgm:spPr/>
    </dgm:pt>
    <dgm:pt modelId="{08E617F1-44C4-4347-B704-04C609582D43}" type="pres">
      <dgm:prSet presAssocID="{C137A30E-D892-5C48-A2E4-F6864CB420E1}" presName="rootComposite" presStyleCnt="0"/>
      <dgm:spPr/>
    </dgm:pt>
    <dgm:pt modelId="{9EAA7F3B-2C32-6E45-9174-6B27E3ACB668}" type="pres">
      <dgm:prSet presAssocID="{C137A30E-D892-5C48-A2E4-F6864CB420E1}" presName="rootText" presStyleLbl="node3" presStyleIdx="6" presStyleCnt="26">
        <dgm:presLayoutVars>
          <dgm:chPref val="3"/>
        </dgm:presLayoutVars>
      </dgm:prSet>
      <dgm:spPr/>
    </dgm:pt>
    <dgm:pt modelId="{DD28E0D1-3019-E546-B1DD-C8AE79210727}" type="pres">
      <dgm:prSet presAssocID="{C137A30E-D892-5C48-A2E4-F6864CB420E1}" presName="rootConnector" presStyleLbl="node3" presStyleIdx="6" presStyleCnt="26"/>
      <dgm:spPr/>
    </dgm:pt>
    <dgm:pt modelId="{AED03A00-89A4-9D40-9A0F-C72C04A2570D}" type="pres">
      <dgm:prSet presAssocID="{C137A30E-D892-5C48-A2E4-F6864CB420E1}" presName="hierChild4" presStyleCnt="0"/>
      <dgm:spPr/>
    </dgm:pt>
    <dgm:pt modelId="{50316F6D-0DD1-C24C-92F7-8C71F9972147}" type="pres">
      <dgm:prSet presAssocID="{C137A30E-D892-5C48-A2E4-F6864CB420E1}" presName="hierChild5" presStyleCnt="0"/>
      <dgm:spPr/>
    </dgm:pt>
    <dgm:pt modelId="{AE1780C2-182A-8445-9602-477415C5C14C}" type="pres">
      <dgm:prSet presAssocID="{CD896673-39A8-B848-BF6E-65A3C9499EBF}" presName="hierChild5" presStyleCnt="0"/>
      <dgm:spPr/>
    </dgm:pt>
    <dgm:pt modelId="{26041A97-CF7D-594D-B898-27ECE836E63A}" type="pres">
      <dgm:prSet presAssocID="{375D338E-A7DA-3146-87B1-8FFE5FD2296F}" presName="Name37" presStyleLbl="parChTrans1D2" presStyleIdx="1" presStyleCnt="7"/>
      <dgm:spPr/>
    </dgm:pt>
    <dgm:pt modelId="{E917B504-647B-4445-B5C8-9159478CD07C}" type="pres">
      <dgm:prSet presAssocID="{96571054-B4C3-0041-B5D0-E9A05CC957DB}" presName="hierRoot2" presStyleCnt="0">
        <dgm:presLayoutVars>
          <dgm:hierBranch val="init"/>
        </dgm:presLayoutVars>
      </dgm:prSet>
      <dgm:spPr/>
    </dgm:pt>
    <dgm:pt modelId="{96836CFB-6164-A04D-B1AA-2F24BF1E9A65}" type="pres">
      <dgm:prSet presAssocID="{96571054-B4C3-0041-B5D0-E9A05CC957DB}" presName="rootComposite" presStyleCnt="0"/>
      <dgm:spPr/>
    </dgm:pt>
    <dgm:pt modelId="{447F1BBE-6358-0540-A332-CCA0467CB829}" type="pres">
      <dgm:prSet presAssocID="{96571054-B4C3-0041-B5D0-E9A05CC957DB}" presName="rootText" presStyleLbl="node2" presStyleIdx="1" presStyleCnt="7" custScaleX="140249" custScaleY="141435">
        <dgm:presLayoutVars>
          <dgm:chPref val="3"/>
        </dgm:presLayoutVars>
      </dgm:prSet>
      <dgm:spPr/>
    </dgm:pt>
    <dgm:pt modelId="{F490EA53-1E6F-324C-A579-F392CC80F771}" type="pres">
      <dgm:prSet presAssocID="{96571054-B4C3-0041-B5D0-E9A05CC957DB}" presName="rootConnector" presStyleLbl="node2" presStyleIdx="1" presStyleCnt="7"/>
      <dgm:spPr/>
    </dgm:pt>
    <dgm:pt modelId="{455559D4-18C9-A241-B951-1260A5F57D16}" type="pres">
      <dgm:prSet presAssocID="{96571054-B4C3-0041-B5D0-E9A05CC957DB}" presName="hierChild4" presStyleCnt="0"/>
      <dgm:spPr/>
    </dgm:pt>
    <dgm:pt modelId="{B3AF5870-0594-694D-971E-4CFC2DFBF7F3}" type="pres">
      <dgm:prSet presAssocID="{5A2EEE71-DE96-844B-A656-D17B4667A2F7}" presName="Name37" presStyleLbl="parChTrans1D3" presStyleIdx="7" presStyleCnt="26"/>
      <dgm:spPr/>
    </dgm:pt>
    <dgm:pt modelId="{90844072-2C82-BD4C-94AD-AA8CC9476D9D}" type="pres">
      <dgm:prSet presAssocID="{9691C804-76BB-274A-B9A5-2E86776608AF}" presName="hierRoot2" presStyleCnt="0">
        <dgm:presLayoutVars>
          <dgm:hierBranch val="init"/>
        </dgm:presLayoutVars>
      </dgm:prSet>
      <dgm:spPr/>
    </dgm:pt>
    <dgm:pt modelId="{288F9B42-C936-B140-A57A-2BA9812BEED7}" type="pres">
      <dgm:prSet presAssocID="{9691C804-76BB-274A-B9A5-2E86776608AF}" presName="rootComposite" presStyleCnt="0"/>
      <dgm:spPr/>
    </dgm:pt>
    <dgm:pt modelId="{612AE179-5CF1-A74E-88C0-8C233EE64513}" type="pres">
      <dgm:prSet presAssocID="{9691C804-76BB-274A-B9A5-2E86776608AF}" presName="rootText" presStyleLbl="node3" presStyleIdx="7" presStyleCnt="26">
        <dgm:presLayoutVars>
          <dgm:chPref val="3"/>
        </dgm:presLayoutVars>
      </dgm:prSet>
      <dgm:spPr/>
    </dgm:pt>
    <dgm:pt modelId="{D4768BE9-0618-E949-9D66-8F0CF99D5D31}" type="pres">
      <dgm:prSet presAssocID="{9691C804-76BB-274A-B9A5-2E86776608AF}" presName="rootConnector" presStyleLbl="node3" presStyleIdx="7" presStyleCnt="26"/>
      <dgm:spPr/>
    </dgm:pt>
    <dgm:pt modelId="{5A7ADAA8-2134-3946-97A2-E0374754D2BB}" type="pres">
      <dgm:prSet presAssocID="{9691C804-76BB-274A-B9A5-2E86776608AF}" presName="hierChild4" presStyleCnt="0"/>
      <dgm:spPr/>
    </dgm:pt>
    <dgm:pt modelId="{AA33DB67-5F11-C140-AB90-5AB03B70D601}" type="pres">
      <dgm:prSet presAssocID="{9691C804-76BB-274A-B9A5-2E86776608AF}" presName="hierChild5" presStyleCnt="0"/>
      <dgm:spPr/>
    </dgm:pt>
    <dgm:pt modelId="{045EA70F-CA4D-6B4C-B75C-C91A4AB95E2D}" type="pres">
      <dgm:prSet presAssocID="{464B695D-B632-F847-AC20-3B1AD7FFB2F3}" presName="Name37" presStyleLbl="parChTrans1D3" presStyleIdx="8" presStyleCnt="26"/>
      <dgm:spPr/>
    </dgm:pt>
    <dgm:pt modelId="{CFD9F2B4-ECF4-4D41-A57B-8BD3D1D97C76}" type="pres">
      <dgm:prSet presAssocID="{AF0B7684-4403-F24E-9A31-3924D4A7C892}" presName="hierRoot2" presStyleCnt="0">
        <dgm:presLayoutVars>
          <dgm:hierBranch val="init"/>
        </dgm:presLayoutVars>
      </dgm:prSet>
      <dgm:spPr/>
    </dgm:pt>
    <dgm:pt modelId="{16D36574-323A-DA49-B490-13184025EEE4}" type="pres">
      <dgm:prSet presAssocID="{AF0B7684-4403-F24E-9A31-3924D4A7C892}" presName="rootComposite" presStyleCnt="0"/>
      <dgm:spPr/>
    </dgm:pt>
    <dgm:pt modelId="{5D1FE343-9CC3-474B-BD3C-9C16EF87EC34}" type="pres">
      <dgm:prSet presAssocID="{AF0B7684-4403-F24E-9A31-3924D4A7C892}" presName="rootText" presStyleLbl="node3" presStyleIdx="8" presStyleCnt="26">
        <dgm:presLayoutVars>
          <dgm:chPref val="3"/>
        </dgm:presLayoutVars>
      </dgm:prSet>
      <dgm:spPr/>
    </dgm:pt>
    <dgm:pt modelId="{04C2A6DE-9541-CC4A-8330-5016CDD0D83D}" type="pres">
      <dgm:prSet presAssocID="{AF0B7684-4403-F24E-9A31-3924D4A7C892}" presName="rootConnector" presStyleLbl="node3" presStyleIdx="8" presStyleCnt="26"/>
      <dgm:spPr/>
    </dgm:pt>
    <dgm:pt modelId="{A5065552-9F41-974A-8EA4-8730430A094D}" type="pres">
      <dgm:prSet presAssocID="{AF0B7684-4403-F24E-9A31-3924D4A7C892}" presName="hierChild4" presStyleCnt="0"/>
      <dgm:spPr/>
    </dgm:pt>
    <dgm:pt modelId="{EFE36EEE-8D0A-6D4E-BD9A-BF4BA668E1C4}" type="pres">
      <dgm:prSet presAssocID="{AF0B7684-4403-F24E-9A31-3924D4A7C892}" presName="hierChild5" presStyleCnt="0"/>
      <dgm:spPr/>
    </dgm:pt>
    <dgm:pt modelId="{9501F35B-4D35-FD49-888A-A87D6AADEEC3}" type="pres">
      <dgm:prSet presAssocID="{286FC2E5-9628-0344-8043-76D656A1667E}" presName="Name37" presStyleLbl="parChTrans1D3" presStyleIdx="9" presStyleCnt="26"/>
      <dgm:spPr/>
    </dgm:pt>
    <dgm:pt modelId="{64C4C39D-0509-224E-BB68-6939B81F942F}" type="pres">
      <dgm:prSet presAssocID="{1F47ED89-81D0-6B48-B8DD-595012F8DD76}" presName="hierRoot2" presStyleCnt="0">
        <dgm:presLayoutVars>
          <dgm:hierBranch val="init"/>
        </dgm:presLayoutVars>
      </dgm:prSet>
      <dgm:spPr/>
    </dgm:pt>
    <dgm:pt modelId="{DD525FDC-68D9-E04A-BE34-E1DA317F5B50}" type="pres">
      <dgm:prSet presAssocID="{1F47ED89-81D0-6B48-B8DD-595012F8DD76}" presName="rootComposite" presStyleCnt="0"/>
      <dgm:spPr/>
    </dgm:pt>
    <dgm:pt modelId="{5D29AFF1-6DA6-564C-9B45-DD9F2998795F}" type="pres">
      <dgm:prSet presAssocID="{1F47ED89-81D0-6B48-B8DD-595012F8DD76}" presName="rootText" presStyleLbl="node3" presStyleIdx="9" presStyleCnt="26">
        <dgm:presLayoutVars>
          <dgm:chPref val="3"/>
        </dgm:presLayoutVars>
      </dgm:prSet>
      <dgm:spPr/>
    </dgm:pt>
    <dgm:pt modelId="{D2B4A94D-5A06-ED41-9DF6-857129170986}" type="pres">
      <dgm:prSet presAssocID="{1F47ED89-81D0-6B48-B8DD-595012F8DD76}" presName="rootConnector" presStyleLbl="node3" presStyleIdx="9" presStyleCnt="26"/>
      <dgm:spPr/>
    </dgm:pt>
    <dgm:pt modelId="{F9B28FA4-689C-D84E-8AE2-333C751C49F8}" type="pres">
      <dgm:prSet presAssocID="{1F47ED89-81D0-6B48-B8DD-595012F8DD76}" presName="hierChild4" presStyleCnt="0"/>
      <dgm:spPr/>
    </dgm:pt>
    <dgm:pt modelId="{B01FD794-9C47-094E-86ED-CD860E61A532}" type="pres">
      <dgm:prSet presAssocID="{1F47ED89-81D0-6B48-B8DD-595012F8DD76}" presName="hierChild5" presStyleCnt="0"/>
      <dgm:spPr/>
    </dgm:pt>
    <dgm:pt modelId="{99466305-A744-F845-928F-2924D5DCAF83}" type="pres">
      <dgm:prSet presAssocID="{96571054-B4C3-0041-B5D0-E9A05CC957DB}" presName="hierChild5" presStyleCnt="0"/>
      <dgm:spPr/>
    </dgm:pt>
    <dgm:pt modelId="{7A7106CD-403B-BC41-A19D-1DDFD691CE13}" type="pres">
      <dgm:prSet presAssocID="{CAA28FEF-5458-804D-A1E6-73695C777187}" presName="Name37" presStyleLbl="parChTrans1D2" presStyleIdx="2" presStyleCnt="7"/>
      <dgm:spPr/>
    </dgm:pt>
    <dgm:pt modelId="{4BF2C007-79EA-2042-A32C-1C8AB3A3D4E9}" type="pres">
      <dgm:prSet presAssocID="{1262E430-916C-5D4D-9346-7E16FCD61EDC}" presName="hierRoot2" presStyleCnt="0">
        <dgm:presLayoutVars>
          <dgm:hierBranch val="init"/>
        </dgm:presLayoutVars>
      </dgm:prSet>
      <dgm:spPr/>
    </dgm:pt>
    <dgm:pt modelId="{018CE96E-1889-3B41-BC8A-1B936D7E1292}" type="pres">
      <dgm:prSet presAssocID="{1262E430-916C-5D4D-9346-7E16FCD61EDC}" presName="rootComposite" presStyleCnt="0"/>
      <dgm:spPr/>
    </dgm:pt>
    <dgm:pt modelId="{AC741093-E512-0746-80B0-B3AE8A63C6F4}" type="pres">
      <dgm:prSet presAssocID="{1262E430-916C-5D4D-9346-7E16FCD61EDC}" presName="rootText" presStyleLbl="node2" presStyleIdx="2" presStyleCnt="7">
        <dgm:presLayoutVars>
          <dgm:chPref val="3"/>
        </dgm:presLayoutVars>
      </dgm:prSet>
      <dgm:spPr/>
    </dgm:pt>
    <dgm:pt modelId="{BBD16926-0FB3-2D4D-99E4-4F0E388E25AA}" type="pres">
      <dgm:prSet presAssocID="{1262E430-916C-5D4D-9346-7E16FCD61EDC}" presName="rootConnector" presStyleLbl="node2" presStyleIdx="2" presStyleCnt="7"/>
      <dgm:spPr/>
    </dgm:pt>
    <dgm:pt modelId="{9033C936-C379-6540-A622-9D162F476CBF}" type="pres">
      <dgm:prSet presAssocID="{1262E430-916C-5D4D-9346-7E16FCD61EDC}" presName="hierChild4" presStyleCnt="0"/>
      <dgm:spPr/>
    </dgm:pt>
    <dgm:pt modelId="{4A556899-2409-6A45-830C-3F72D77090B4}" type="pres">
      <dgm:prSet presAssocID="{A5B63F00-7B9F-744D-BEE8-B5B4CF1B229B}" presName="Name37" presStyleLbl="parChTrans1D3" presStyleIdx="10" presStyleCnt="26"/>
      <dgm:spPr/>
    </dgm:pt>
    <dgm:pt modelId="{CE59CB04-9611-9D47-BB2A-CC91F4EE55DD}" type="pres">
      <dgm:prSet presAssocID="{628DF409-3116-AB49-BDB8-F379F9E5A1B6}" presName="hierRoot2" presStyleCnt="0">
        <dgm:presLayoutVars>
          <dgm:hierBranch val="init"/>
        </dgm:presLayoutVars>
      </dgm:prSet>
      <dgm:spPr/>
    </dgm:pt>
    <dgm:pt modelId="{388B9145-75AE-044D-B795-A0F83FB9A211}" type="pres">
      <dgm:prSet presAssocID="{628DF409-3116-AB49-BDB8-F379F9E5A1B6}" presName="rootComposite" presStyleCnt="0"/>
      <dgm:spPr/>
    </dgm:pt>
    <dgm:pt modelId="{49A7006B-EA63-6A4A-8580-5EFB9A51CCA2}" type="pres">
      <dgm:prSet presAssocID="{628DF409-3116-AB49-BDB8-F379F9E5A1B6}" presName="rootText" presStyleLbl="node3" presStyleIdx="10" presStyleCnt="26">
        <dgm:presLayoutVars>
          <dgm:chPref val="3"/>
        </dgm:presLayoutVars>
      </dgm:prSet>
      <dgm:spPr/>
    </dgm:pt>
    <dgm:pt modelId="{3C6107FC-3587-1842-9FDC-B49CEBCEBBF5}" type="pres">
      <dgm:prSet presAssocID="{628DF409-3116-AB49-BDB8-F379F9E5A1B6}" presName="rootConnector" presStyleLbl="node3" presStyleIdx="10" presStyleCnt="26"/>
      <dgm:spPr/>
    </dgm:pt>
    <dgm:pt modelId="{90134F0E-2FD0-3742-8E2E-FCE67E73F582}" type="pres">
      <dgm:prSet presAssocID="{628DF409-3116-AB49-BDB8-F379F9E5A1B6}" presName="hierChild4" presStyleCnt="0"/>
      <dgm:spPr/>
    </dgm:pt>
    <dgm:pt modelId="{0B78AF7D-E473-CC47-967A-8F50124AC135}" type="pres">
      <dgm:prSet presAssocID="{628DF409-3116-AB49-BDB8-F379F9E5A1B6}" presName="hierChild5" presStyleCnt="0"/>
      <dgm:spPr/>
    </dgm:pt>
    <dgm:pt modelId="{0871F020-7DBF-F744-B589-D1E42A7BC642}" type="pres">
      <dgm:prSet presAssocID="{C0F04C44-AFD0-F94E-9998-90F5A43256B6}" presName="Name37" presStyleLbl="parChTrans1D3" presStyleIdx="11" presStyleCnt="26"/>
      <dgm:spPr/>
    </dgm:pt>
    <dgm:pt modelId="{623DA384-CBAF-B746-9ED2-CBD769659BC6}" type="pres">
      <dgm:prSet presAssocID="{E5FEF6F6-4FCF-6E49-B931-1ABBA4D75565}" presName="hierRoot2" presStyleCnt="0">
        <dgm:presLayoutVars>
          <dgm:hierBranch val="init"/>
        </dgm:presLayoutVars>
      </dgm:prSet>
      <dgm:spPr/>
    </dgm:pt>
    <dgm:pt modelId="{3C413C39-C76A-7D47-BFDD-70FD7FF5D80E}" type="pres">
      <dgm:prSet presAssocID="{E5FEF6F6-4FCF-6E49-B931-1ABBA4D75565}" presName="rootComposite" presStyleCnt="0"/>
      <dgm:spPr/>
    </dgm:pt>
    <dgm:pt modelId="{0BFF5DAC-2066-CB41-95F7-0FDA43DB48EF}" type="pres">
      <dgm:prSet presAssocID="{E5FEF6F6-4FCF-6E49-B931-1ABBA4D75565}" presName="rootText" presStyleLbl="node3" presStyleIdx="11" presStyleCnt="26">
        <dgm:presLayoutVars>
          <dgm:chPref val="3"/>
        </dgm:presLayoutVars>
      </dgm:prSet>
      <dgm:spPr/>
    </dgm:pt>
    <dgm:pt modelId="{CB8755F8-B058-C040-BDEA-AF0CB1E09D52}" type="pres">
      <dgm:prSet presAssocID="{E5FEF6F6-4FCF-6E49-B931-1ABBA4D75565}" presName="rootConnector" presStyleLbl="node3" presStyleIdx="11" presStyleCnt="26"/>
      <dgm:spPr/>
    </dgm:pt>
    <dgm:pt modelId="{0AB0D891-C341-4541-93CA-2EF3C31BF4D4}" type="pres">
      <dgm:prSet presAssocID="{E5FEF6F6-4FCF-6E49-B931-1ABBA4D75565}" presName="hierChild4" presStyleCnt="0"/>
      <dgm:spPr/>
    </dgm:pt>
    <dgm:pt modelId="{9F3491A3-03EF-3544-A04B-7EE12CCBA8BC}" type="pres">
      <dgm:prSet presAssocID="{E5FEF6F6-4FCF-6E49-B931-1ABBA4D75565}" presName="hierChild5" presStyleCnt="0"/>
      <dgm:spPr/>
    </dgm:pt>
    <dgm:pt modelId="{9D064479-88CC-DA4A-AA6B-6CEC6E6EEB63}" type="pres">
      <dgm:prSet presAssocID="{80BE1D97-1453-FE41-B95F-B264E8CAEFA8}" presName="Name37" presStyleLbl="parChTrans1D3" presStyleIdx="12" presStyleCnt="26"/>
      <dgm:spPr/>
    </dgm:pt>
    <dgm:pt modelId="{0477AF29-B0F4-F94E-840B-B66579AEF549}" type="pres">
      <dgm:prSet presAssocID="{455758B0-2C40-6D46-A05C-C93172755F1D}" presName="hierRoot2" presStyleCnt="0">
        <dgm:presLayoutVars>
          <dgm:hierBranch val="init"/>
        </dgm:presLayoutVars>
      </dgm:prSet>
      <dgm:spPr/>
    </dgm:pt>
    <dgm:pt modelId="{8EF01D76-B87B-4C4B-BA21-39AD26D3DBC9}" type="pres">
      <dgm:prSet presAssocID="{455758B0-2C40-6D46-A05C-C93172755F1D}" presName="rootComposite" presStyleCnt="0"/>
      <dgm:spPr/>
    </dgm:pt>
    <dgm:pt modelId="{68ED1D15-A702-734D-833D-6DEC9B01A59F}" type="pres">
      <dgm:prSet presAssocID="{455758B0-2C40-6D46-A05C-C93172755F1D}" presName="rootText" presStyleLbl="node3" presStyleIdx="12" presStyleCnt="26">
        <dgm:presLayoutVars>
          <dgm:chPref val="3"/>
        </dgm:presLayoutVars>
      </dgm:prSet>
      <dgm:spPr/>
    </dgm:pt>
    <dgm:pt modelId="{4EFC526B-F8B1-1E45-AF2B-A1E24EA052F0}" type="pres">
      <dgm:prSet presAssocID="{455758B0-2C40-6D46-A05C-C93172755F1D}" presName="rootConnector" presStyleLbl="node3" presStyleIdx="12" presStyleCnt="26"/>
      <dgm:spPr/>
    </dgm:pt>
    <dgm:pt modelId="{73890F0F-DD08-E949-A891-2CCF690D8386}" type="pres">
      <dgm:prSet presAssocID="{455758B0-2C40-6D46-A05C-C93172755F1D}" presName="hierChild4" presStyleCnt="0"/>
      <dgm:spPr/>
    </dgm:pt>
    <dgm:pt modelId="{F182B600-8CF4-C842-8D88-69D17A316B75}" type="pres">
      <dgm:prSet presAssocID="{455758B0-2C40-6D46-A05C-C93172755F1D}" presName="hierChild5" presStyleCnt="0"/>
      <dgm:spPr/>
    </dgm:pt>
    <dgm:pt modelId="{315DFDB6-2603-CB4D-9215-015FD3A93820}" type="pres">
      <dgm:prSet presAssocID="{1262E430-916C-5D4D-9346-7E16FCD61EDC}" presName="hierChild5" presStyleCnt="0"/>
      <dgm:spPr/>
    </dgm:pt>
    <dgm:pt modelId="{1F590605-2554-B54C-AA7B-7BBC995BCB8A}" type="pres">
      <dgm:prSet presAssocID="{DF5CA98B-1065-B64C-8115-2884141065E6}" presName="Name37" presStyleLbl="parChTrans1D2" presStyleIdx="3" presStyleCnt="7"/>
      <dgm:spPr/>
    </dgm:pt>
    <dgm:pt modelId="{F244EC62-1A2F-714D-AEC4-446527A32120}" type="pres">
      <dgm:prSet presAssocID="{80EDFAF7-D9BC-8E4F-961E-B9AD3119DBBB}" presName="hierRoot2" presStyleCnt="0">
        <dgm:presLayoutVars>
          <dgm:hierBranch val="init"/>
        </dgm:presLayoutVars>
      </dgm:prSet>
      <dgm:spPr/>
    </dgm:pt>
    <dgm:pt modelId="{1D4453EC-FD41-E041-9BDE-F1C407F6CD92}" type="pres">
      <dgm:prSet presAssocID="{80EDFAF7-D9BC-8E4F-961E-B9AD3119DBBB}" presName="rootComposite" presStyleCnt="0"/>
      <dgm:spPr/>
    </dgm:pt>
    <dgm:pt modelId="{CE9F9B14-0D0B-C34C-91C6-5E48316F61D7}" type="pres">
      <dgm:prSet presAssocID="{80EDFAF7-D9BC-8E4F-961E-B9AD3119DBBB}" presName="rootText" presStyleLbl="node2" presStyleIdx="3" presStyleCnt="7">
        <dgm:presLayoutVars>
          <dgm:chPref val="3"/>
        </dgm:presLayoutVars>
      </dgm:prSet>
      <dgm:spPr/>
    </dgm:pt>
    <dgm:pt modelId="{7EC48E57-55FA-EC43-995C-5000EA70B127}" type="pres">
      <dgm:prSet presAssocID="{80EDFAF7-D9BC-8E4F-961E-B9AD3119DBBB}" presName="rootConnector" presStyleLbl="node2" presStyleIdx="3" presStyleCnt="7"/>
      <dgm:spPr/>
    </dgm:pt>
    <dgm:pt modelId="{CC2002AD-F2DA-6F4E-B9D5-8A81C15AF7E2}" type="pres">
      <dgm:prSet presAssocID="{80EDFAF7-D9BC-8E4F-961E-B9AD3119DBBB}" presName="hierChild4" presStyleCnt="0"/>
      <dgm:spPr/>
    </dgm:pt>
    <dgm:pt modelId="{88EC4E33-C7AA-FE47-8F5A-A1278E4F73F1}" type="pres">
      <dgm:prSet presAssocID="{494F4ED8-00DC-A247-B9FA-3472937E8058}" presName="Name37" presStyleLbl="parChTrans1D3" presStyleIdx="13" presStyleCnt="26"/>
      <dgm:spPr/>
    </dgm:pt>
    <dgm:pt modelId="{438CEDF7-6FE9-254B-A0F7-A43B83D1A2D7}" type="pres">
      <dgm:prSet presAssocID="{05135949-1E68-FE46-9B70-AC73FBE33D53}" presName="hierRoot2" presStyleCnt="0">
        <dgm:presLayoutVars>
          <dgm:hierBranch val="init"/>
        </dgm:presLayoutVars>
      </dgm:prSet>
      <dgm:spPr/>
    </dgm:pt>
    <dgm:pt modelId="{33DFE695-6885-FC49-8548-72AAB2885271}" type="pres">
      <dgm:prSet presAssocID="{05135949-1E68-FE46-9B70-AC73FBE33D53}" presName="rootComposite" presStyleCnt="0"/>
      <dgm:spPr/>
    </dgm:pt>
    <dgm:pt modelId="{07BE00F0-6650-8C46-899B-57D0DD0FA13E}" type="pres">
      <dgm:prSet presAssocID="{05135949-1E68-FE46-9B70-AC73FBE33D53}" presName="rootText" presStyleLbl="node3" presStyleIdx="13" presStyleCnt="26">
        <dgm:presLayoutVars>
          <dgm:chPref val="3"/>
        </dgm:presLayoutVars>
      </dgm:prSet>
      <dgm:spPr/>
    </dgm:pt>
    <dgm:pt modelId="{25C18B42-4117-084E-ACA1-977A4F64A227}" type="pres">
      <dgm:prSet presAssocID="{05135949-1E68-FE46-9B70-AC73FBE33D53}" presName="rootConnector" presStyleLbl="node3" presStyleIdx="13" presStyleCnt="26"/>
      <dgm:spPr/>
    </dgm:pt>
    <dgm:pt modelId="{BA680227-4B72-BE44-9217-172C3D620EE7}" type="pres">
      <dgm:prSet presAssocID="{05135949-1E68-FE46-9B70-AC73FBE33D53}" presName="hierChild4" presStyleCnt="0"/>
      <dgm:spPr/>
    </dgm:pt>
    <dgm:pt modelId="{7BB1B338-2BF1-4848-AD78-910460BF5121}" type="pres">
      <dgm:prSet presAssocID="{05135949-1E68-FE46-9B70-AC73FBE33D53}" presName="hierChild5" presStyleCnt="0"/>
      <dgm:spPr/>
    </dgm:pt>
    <dgm:pt modelId="{899D1C5F-2875-A547-B503-3E95C6BC16AB}" type="pres">
      <dgm:prSet presAssocID="{9CF987C0-4EA8-5649-B4AE-E23DDE734369}" presName="Name37" presStyleLbl="parChTrans1D3" presStyleIdx="14" presStyleCnt="26"/>
      <dgm:spPr/>
    </dgm:pt>
    <dgm:pt modelId="{96BD3999-A8D2-8744-8A5C-6DDA709C511E}" type="pres">
      <dgm:prSet presAssocID="{B2EF0002-1552-9D4D-B0EC-AC646A4C3076}" presName="hierRoot2" presStyleCnt="0">
        <dgm:presLayoutVars>
          <dgm:hierBranch val="init"/>
        </dgm:presLayoutVars>
      </dgm:prSet>
      <dgm:spPr/>
    </dgm:pt>
    <dgm:pt modelId="{93E4BAF6-DDC7-E146-9750-E3F0AD7C9AA5}" type="pres">
      <dgm:prSet presAssocID="{B2EF0002-1552-9D4D-B0EC-AC646A4C3076}" presName="rootComposite" presStyleCnt="0"/>
      <dgm:spPr/>
    </dgm:pt>
    <dgm:pt modelId="{2D713068-96B7-0E47-A5DD-340787B54B12}" type="pres">
      <dgm:prSet presAssocID="{B2EF0002-1552-9D4D-B0EC-AC646A4C3076}" presName="rootText" presStyleLbl="node3" presStyleIdx="14" presStyleCnt="26">
        <dgm:presLayoutVars>
          <dgm:chPref val="3"/>
        </dgm:presLayoutVars>
      </dgm:prSet>
      <dgm:spPr/>
    </dgm:pt>
    <dgm:pt modelId="{D9CE1CAF-FC91-7140-A0FF-65446E86B65C}" type="pres">
      <dgm:prSet presAssocID="{B2EF0002-1552-9D4D-B0EC-AC646A4C3076}" presName="rootConnector" presStyleLbl="node3" presStyleIdx="14" presStyleCnt="26"/>
      <dgm:spPr/>
    </dgm:pt>
    <dgm:pt modelId="{6D48E28C-A166-284D-B9D7-B2D3D9AC89B2}" type="pres">
      <dgm:prSet presAssocID="{B2EF0002-1552-9D4D-B0EC-AC646A4C3076}" presName="hierChild4" presStyleCnt="0"/>
      <dgm:spPr/>
    </dgm:pt>
    <dgm:pt modelId="{EBDD81FB-DA96-AD49-9B08-A0AA2D196B6F}" type="pres">
      <dgm:prSet presAssocID="{B2EF0002-1552-9D4D-B0EC-AC646A4C3076}" presName="hierChild5" presStyleCnt="0"/>
      <dgm:spPr/>
    </dgm:pt>
    <dgm:pt modelId="{832EF29C-C372-804A-9884-D5B1A9EB5E2C}" type="pres">
      <dgm:prSet presAssocID="{F99908EA-E969-B34E-94D1-517F24778926}" presName="Name37" presStyleLbl="parChTrans1D3" presStyleIdx="15" presStyleCnt="26"/>
      <dgm:spPr/>
    </dgm:pt>
    <dgm:pt modelId="{3A8DB1A7-792D-FE45-AA98-1BE9B56A13EE}" type="pres">
      <dgm:prSet presAssocID="{5DD547E3-BF5E-634D-8E55-0F7E95EFFCC0}" presName="hierRoot2" presStyleCnt="0">
        <dgm:presLayoutVars>
          <dgm:hierBranch val="init"/>
        </dgm:presLayoutVars>
      </dgm:prSet>
      <dgm:spPr/>
    </dgm:pt>
    <dgm:pt modelId="{A5B61CAD-AF3F-4940-80FF-403B19DC2CF1}" type="pres">
      <dgm:prSet presAssocID="{5DD547E3-BF5E-634D-8E55-0F7E95EFFCC0}" presName="rootComposite" presStyleCnt="0"/>
      <dgm:spPr/>
    </dgm:pt>
    <dgm:pt modelId="{8A8F86C1-8CC8-6541-98D4-5D31A9CEE492}" type="pres">
      <dgm:prSet presAssocID="{5DD547E3-BF5E-634D-8E55-0F7E95EFFCC0}" presName="rootText" presStyleLbl="node3" presStyleIdx="15" presStyleCnt="26">
        <dgm:presLayoutVars>
          <dgm:chPref val="3"/>
        </dgm:presLayoutVars>
      </dgm:prSet>
      <dgm:spPr/>
    </dgm:pt>
    <dgm:pt modelId="{AB46AD78-0DD0-7B41-835B-A401245628BA}" type="pres">
      <dgm:prSet presAssocID="{5DD547E3-BF5E-634D-8E55-0F7E95EFFCC0}" presName="rootConnector" presStyleLbl="node3" presStyleIdx="15" presStyleCnt="26"/>
      <dgm:spPr/>
    </dgm:pt>
    <dgm:pt modelId="{9A580141-1A7F-1D42-900F-B0699D344854}" type="pres">
      <dgm:prSet presAssocID="{5DD547E3-BF5E-634D-8E55-0F7E95EFFCC0}" presName="hierChild4" presStyleCnt="0"/>
      <dgm:spPr/>
    </dgm:pt>
    <dgm:pt modelId="{8D14F5BC-99E6-5B4A-AB58-A829A5D11B7F}" type="pres">
      <dgm:prSet presAssocID="{5DD547E3-BF5E-634D-8E55-0F7E95EFFCC0}" presName="hierChild5" presStyleCnt="0"/>
      <dgm:spPr/>
    </dgm:pt>
    <dgm:pt modelId="{8D6F7515-71EC-1E4B-A7BC-546816439AC0}" type="pres">
      <dgm:prSet presAssocID="{1CF14E9D-6848-F24F-9C6B-2F9742144FBE}" presName="Name37" presStyleLbl="parChTrans1D3" presStyleIdx="16" presStyleCnt="26"/>
      <dgm:spPr/>
    </dgm:pt>
    <dgm:pt modelId="{0866016D-A8E3-EB4D-A245-48AB6F89C358}" type="pres">
      <dgm:prSet presAssocID="{DE5C5E66-CEE7-5044-AC1D-A177C6992E4D}" presName="hierRoot2" presStyleCnt="0">
        <dgm:presLayoutVars>
          <dgm:hierBranch val="init"/>
        </dgm:presLayoutVars>
      </dgm:prSet>
      <dgm:spPr/>
    </dgm:pt>
    <dgm:pt modelId="{AE892548-3E6D-9B47-A58C-73BE58599BEF}" type="pres">
      <dgm:prSet presAssocID="{DE5C5E66-CEE7-5044-AC1D-A177C6992E4D}" presName="rootComposite" presStyleCnt="0"/>
      <dgm:spPr/>
    </dgm:pt>
    <dgm:pt modelId="{82A8DF16-DB36-5D4C-815B-C7FB42C88651}" type="pres">
      <dgm:prSet presAssocID="{DE5C5E66-CEE7-5044-AC1D-A177C6992E4D}" presName="rootText" presStyleLbl="node3" presStyleIdx="16" presStyleCnt="26">
        <dgm:presLayoutVars>
          <dgm:chPref val="3"/>
        </dgm:presLayoutVars>
      </dgm:prSet>
      <dgm:spPr/>
    </dgm:pt>
    <dgm:pt modelId="{C3FBB33A-BE18-744B-8059-855004B1E09E}" type="pres">
      <dgm:prSet presAssocID="{DE5C5E66-CEE7-5044-AC1D-A177C6992E4D}" presName="rootConnector" presStyleLbl="node3" presStyleIdx="16" presStyleCnt="26"/>
      <dgm:spPr/>
    </dgm:pt>
    <dgm:pt modelId="{91CEEBD8-0532-D445-A514-88EF29211CE0}" type="pres">
      <dgm:prSet presAssocID="{DE5C5E66-CEE7-5044-AC1D-A177C6992E4D}" presName="hierChild4" presStyleCnt="0"/>
      <dgm:spPr/>
    </dgm:pt>
    <dgm:pt modelId="{7B24BE67-60E4-E544-A598-F212538F8474}" type="pres">
      <dgm:prSet presAssocID="{DE5C5E66-CEE7-5044-AC1D-A177C6992E4D}" presName="hierChild5" presStyleCnt="0"/>
      <dgm:spPr/>
    </dgm:pt>
    <dgm:pt modelId="{25C0009F-7118-1E4C-BBD4-528A8D598EA0}" type="pres">
      <dgm:prSet presAssocID="{80EDFAF7-D9BC-8E4F-961E-B9AD3119DBBB}" presName="hierChild5" presStyleCnt="0"/>
      <dgm:spPr/>
    </dgm:pt>
    <dgm:pt modelId="{B25B60F1-8C77-B948-B764-5A7BA157519F}" type="pres">
      <dgm:prSet presAssocID="{E2A35512-746D-714B-8DFF-6F26C358D717}" presName="Name37" presStyleLbl="parChTrans1D2" presStyleIdx="4" presStyleCnt="7"/>
      <dgm:spPr/>
    </dgm:pt>
    <dgm:pt modelId="{89F3ABDA-5AA5-3D4B-97D7-0E2EF22A9AC2}" type="pres">
      <dgm:prSet presAssocID="{EE8BE263-4793-AA47-9FC3-355D33A55CF6}" presName="hierRoot2" presStyleCnt="0">
        <dgm:presLayoutVars>
          <dgm:hierBranch val="init"/>
        </dgm:presLayoutVars>
      </dgm:prSet>
      <dgm:spPr/>
    </dgm:pt>
    <dgm:pt modelId="{9F5FF04B-85D4-5746-9936-348A0243DED6}" type="pres">
      <dgm:prSet presAssocID="{EE8BE263-4793-AA47-9FC3-355D33A55CF6}" presName="rootComposite" presStyleCnt="0"/>
      <dgm:spPr/>
    </dgm:pt>
    <dgm:pt modelId="{7850BAD0-73AF-C549-BAA0-630D84726924}" type="pres">
      <dgm:prSet presAssocID="{EE8BE263-4793-AA47-9FC3-355D33A55CF6}" presName="rootText" presStyleLbl="node2" presStyleIdx="4" presStyleCnt="7">
        <dgm:presLayoutVars>
          <dgm:chPref val="3"/>
        </dgm:presLayoutVars>
      </dgm:prSet>
      <dgm:spPr/>
    </dgm:pt>
    <dgm:pt modelId="{940DA340-2A41-B74C-AD4E-87470084FE6D}" type="pres">
      <dgm:prSet presAssocID="{EE8BE263-4793-AA47-9FC3-355D33A55CF6}" presName="rootConnector" presStyleLbl="node2" presStyleIdx="4" presStyleCnt="7"/>
      <dgm:spPr/>
    </dgm:pt>
    <dgm:pt modelId="{EFFB8679-57ED-5D42-9213-8137A8535EE1}" type="pres">
      <dgm:prSet presAssocID="{EE8BE263-4793-AA47-9FC3-355D33A55CF6}" presName="hierChild4" presStyleCnt="0"/>
      <dgm:spPr/>
    </dgm:pt>
    <dgm:pt modelId="{AFAC9634-5692-3B48-8353-7A3E51DF952A}" type="pres">
      <dgm:prSet presAssocID="{75B725F2-3056-4842-AFE7-F6C1ACB37A82}" presName="Name37" presStyleLbl="parChTrans1D3" presStyleIdx="17" presStyleCnt="26"/>
      <dgm:spPr/>
    </dgm:pt>
    <dgm:pt modelId="{632D61FC-F4CF-3D4C-A6F0-2A7EB9C41524}" type="pres">
      <dgm:prSet presAssocID="{8E760AA4-E485-AC48-82F7-C4ADB2F6B3B2}" presName="hierRoot2" presStyleCnt="0">
        <dgm:presLayoutVars>
          <dgm:hierBranch val="init"/>
        </dgm:presLayoutVars>
      </dgm:prSet>
      <dgm:spPr/>
    </dgm:pt>
    <dgm:pt modelId="{B7FC8011-5E2F-F542-8A06-FBA08960EDD4}" type="pres">
      <dgm:prSet presAssocID="{8E760AA4-E485-AC48-82F7-C4ADB2F6B3B2}" presName="rootComposite" presStyleCnt="0"/>
      <dgm:spPr/>
    </dgm:pt>
    <dgm:pt modelId="{CB291745-17E1-8644-8B9F-426E1710F08C}" type="pres">
      <dgm:prSet presAssocID="{8E760AA4-E485-AC48-82F7-C4ADB2F6B3B2}" presName="rootText" presStyleLbl="node3" presStyleIdx="17" presStyleCnt="26">
        <dgm:presLayoutVars>
          <dgm:chPref val="3"/>
        </dgm:presLayoutVars>
      </dgm:prSet>
      <dgm:spPr/>
    </dgm:pt>
    <dgm:pt modelId="{5CD01F31-56EE-FF41-AB9E-C17558DC2C7D}" type="pres">
      <dgm:prSet presAssocID="{8E760AA4-E485-AC48-82F7-C4ADB2F6B3B2}" presName="rootConnector" presStyleLbl="node3" presStyleIdx="17" presStyleCnt="26"/>
      <dgm:spPr/>
    </dgm:pt>
    <dgm:pt modelId="{C4505AD6-0F05-BC43-AF92-941F2360FBFE}" type="pres">
      <dgm:prSet presAssocID="{8E760AA4-E485-AC48-82F7-C4ADB2F6B3B2}" presName="hierChild4" presStyleCnt="0"/>
      <dgm:spPr/>
    </dgm:pt>
    <dgm:pt modelId="{AC2FCFBA-C4CF-CD4B-A956-69F040D8AA8C}" type="pres">
      <dgm:prSet presAssocID="{8E760AA4-E485-AC48-82F7-C4ADB2F6B3B2}" presName="hierChild5" presStyleCnt="0"/>
      <dgm:spPr/>
    </dgm:pt>
    <dgm:pt modelId="{446084A7-DD60-1940-A472-3D251DF1F3C2}" type="pres">
      <dgm:prSet presAssocID="{9C7CA5FE-45E1-F64D-A593-02B2D4D01B42}" presName="Name37" presStyleLbl="parChTrans1D3" presStyleIdx="18" presStyleCnt="26"/>
      <dgm:spPr/>
    </dgm:pt>
    <dgm:pt modelId="{66D4A55A-3C6E-C84E-B553-E15BA2A19E5B}" type="pres">
      <dgm:prSet presAssocID="{A12A42A2-B3B6-1441-98B0-B9FFB7AAB608}" presName="hierRoot2" presStyleCnt="0">
        <dgm:presLayoutVars>
          <dgm:hierBranch val="init"/>
        </dgm:presLayoutVars>
      </dgm:prSet>
      <dgm:spPr/>
    </dgm:pt>
    <dgm:pt modelId="{B0972E36-9B88-7440-A1C5-FE77A077F860}" type="pres">
      <dgm:prSet presAssocID="{A12A42A2-B3B6-1441-98B0-B9FFB7AAB608}" presName="rootComposite" presStyleCnt="0"/>
      <dgm:spPr/>
    </dgm:pt>
    <dgm:pt modelId="{9E0A6BBA-487D-9341-A4AC-F6AABA74DA92}" type="pres">
      <dgm:prSet presAssocID="{A12A42A2-B3B6-1441-98B0-B9FFB7AAB608}" presName="rootText" presStyleLbl="node3" presStyleIdx="18" presStyleCnt="26">
        <dgm:presLayoutVars>
          <dgm:chPref val="3"/>
        </dgm:presLayoutVars>
      </dgm:prSet>
      <dgm:spPr/>
    </dgm:pt>
    <dgm:pt modelId="{A3276121-167B-384E-A115-483E28386A67}" type="pres">
      <dgm:prSet presAssocID="{A12A42A2-B3B6-1441-98B0-B9FFB7AAB608}" presName="rootConnector" presStyleLbl="node3" presStyleIdx="18" presStyleCnt="26"/>
      <dgm:spPr/>
    </dgm:pt>
    <dgm:pt modelId="{FF165215-8329-2743-B4E8-60F313351589}" type="pres">
      <dgm:prSet presAssocID="{A12A42A2-B3B6-1441-98B0-B9FFB7AAB608}" presName="hierChild4" presStyleCnt="0"/>
      <dgm:spPr/>
    </dgm:pt>
    <dgm:pt modelId="{A362DA70-ADE2-454F-BBB6-D098CDDEB7C7}" type="pres">
      <dgm:prSet presAssocID="{A12A42A2-B3B6-1441-98B0-B9FFB7AAB608}" presName="hierChild5" presStyleCnt="0"/>
      <dgm:spPr/>
    </dgm:pt>
    <dgm:pt modelId="{DC7E0E3E-7357-8F48-8CF8-BB97389C6113}" type="pres">
      <dgm:prSet presAssocID="{AA75A125-4078-F749-83BA-BBFF4022688C}" presName="Name37" presStyleLbl="parChTrans1D3" presStyleIdx="19" presStyleCnt="26"/>
      <dgm:spPr/>
    </dgm:pt>
    <dgm:pt modelId="{704A520E-6565-C141-878F-2C9FF1B5C493}" type="pres">
      <dgm:prSet presAssocID="{CE2D8C55-046C-614D-8495-5C130E64FCB7}" presName="hierRoot2" presStyleCnt="0">
        <dgm:presLayoutVars>
          <dgm:hierBranch val="init"/>
        </dgm:presLayoutVars>
      </dgm:prSet>
      <dgm:spPr/>
    </dgm:pt>
    <dgm:pt modelId="{04435B32-8607-8646-8099-BE5665A2D52C}" type="pres">
      <dgm:prSet presAssocID="{CE2D8C55-046C-614D-8495-5C130E64FCB7}" presName="rootComposite" presStyleCnt="0"/>
      <dgm:spPr/>
    </dgm:pt>
    <dgm:pt modelId="{7D492941-D9A5-E14E-BB15-8815BFEEC246}" type="pres">
      <dgm:prSet presAssocID="{CE2D8C55-046C-614D-8495-5C130E64FCB7}" presName="rootText" presStyleLbl="node3" presStyleIdx="19" presStyleCnt="26">
        <dgm:presLayoutVars>
          <dgm:chPref val="3"/>
        </dgm:presLayoutVars>
      </dgm:prSet>
      <dgm:spPr/>
    </dgm:pt>
    <dgm:pt modelId="{B49B177F-8912-0940-B5AA-366720996183}" type="pres">
      <dgm:prSet presAssocID="{CE2D8C55-046C-614D-8495-5C130E64FCB7}" presName="rootConnector" presStyleLbl="node3" presStyleIdx="19" presStyleCnt="26"/>
      <dgm:spPr/>
    </dgm:pt>
    <dgm:pt modelId="{683CCEBB-CB4A-FB44-A63E-EB3C8B4CDCE4}" type="pres">
      <dgm:prSet presAssocID="{CE2D8C55-046C-614D-8495-5C130E64FCB7}" presName="hierChild4" presStyleCnt="0"/>
      <dgm:spPr/>
    </dgm:pt>
    <dgm:pt modelId="{D73C764E-999C-FC4B-BF62-EE28C84E804F}" type="pres">
      <dgm:prSet presAssocID="{CE2D8C55-046C-614D-8495-5C130E64FCB7}" presName="hierChild5" presStyleCnt="0"/>
      <dgm:spPr/>
    </dgm:pt>
    <dgm:pt modelId="{0FD22621-B73C-1A4C-8A6C-694142ED0B4B}" type="pres">
      <dgm:prSet presAssocID="{EE8BE263-4793-AA47-9FC3-355D33A55CF6}" presName="hierChild5" presStyleCnt="0"/>
      <dgm:spPr/>
    </dgm:pt>
    <dgm:pt modelId="{3BEE88E9-5368-0C4D-BDBD-934E845D5A61}" type="pres">
      <dgm:prSet presAssocID="{2A381380-4762-7E43-801A-77CF50207767}" presName="Name37" presStyleLbl="parChTrans1D2" presStyleIdx="5" presStyleCnt="7"/>
      <dgm:spPr/>
    </dgm:pt>
    <dgm:pt modelId="{B786C09D-E0FD-2B49-A2B9-4C0F74B0590B}" type="pres">
      <dgm:prSet presAssocID="{D041E459-6561-594F-ABB7-EDBAB7A4B615}" presName="hierRoot2" presStyleCnt="0">
        <dgm:presLayoutVars>
          <dgm:hierBranch val="init"/>
        </dgm:presLayoutVars>
      </dgm:prSet>
      <dgm:spPr/>
    </dgm:pt>
    <dgm:pt modelId="{B2B9BE83-5A23-894D-AA50-B856FD4F192B}" type="pres">
      <dgm:prSet presAssocID="{D041E459-6561-594F-ABB7-EDBAB7A4B615}" presName="rootComposite" presStyleCnt="0"/>
      <dgm:spPr/>
    </dgm:pt>
    <dgm:pt modelId="{9757949E-DB62-964F-9121-4ECD10424D2D}" type="pres">
      <dgm:prSet presAssocID="{D041E459-6561-594F-ABB7-EDBAB7A4B615}" presName="rootText" presStyleLbl="node2" presStyleIdx="5" presStyleCnt="7">
        <dgm:presLayoutVars>
          <dgm:chPref val="3"/>
        </dgm:presLayoutVars>
      </dgm:prSet>
      <dgm:spPr/>
    </dgm:pt>
    <dgm:pt modelId="{F9FF95E6-EE3B-3940-85AC-A64F3125865F}" type="pres">
      <dgm:prSet presAssocID="{D041E459-6561-594F-ABB7-EDBAB7A4B615}" presName="rootConnector" presStyleLbl="node2" presStyleIdx="5" presStyleCnt="7"/>
      <dgm:spPr/>
    </dgm:pt>
    <dgm:pt modelId="{9636AB2D-7050-D944-B06C-87D61D328A0B}" type="pres">
      <dgm:prSet presAssocID="{D041E459-6561-594F-ABB7-EDBAB7A4B615}" presName="hierChild4" presStyleCnt="0"/>
      <dgm:spPr/>
    </dgm:pt>
    <dgm:pt modelId="{1B24FFDE-B0AC-A845-80BF-B5BAD25D5912}" type="pres">
      <dgm:prSet presAssocID="{3A68212E-F578-F042-B886-3D7FC7F73FB0}" presName="Name37" presStyleLbl="parChTrans1D3" presStyleIdx="20" presStyleCnt="26"/>
      <dgm:spPr/>
    </dgm:pt>
    <dgm:pt modelId="{D1DB62EE-952B-B74E-B519-693072BFFB65}" type="pres">
      <dgm:prSet presAssocID="{71653D01-987D-9243-ABB7-D2594728F144}" presName="hierRoot2" presStyleCnt="0">
        <dgm:presLayoutVars>
          <dgm:hierBranch val="init"/>
        </dgm:presLayoutVars>
      </dgm:prSet>
      <dgm:spPr/>
    </dgm:pt>
    <dgm:pt modelId="{B896B848-FE70-C249-BC2F-FDE95B9EB29A}" type="pres">
      <dgm:prSet presAssocID="{71653D01-987D-9243-ABB7-D2594728F144}" presName="rootComposite" presStyleCnt="0"/>
      <dgm:spPr/>
    </dgm:pt>
    <dgm:pt modelId="{BE958A2C-FEDC-9A4E-BD2E-932C427EDF73}" type="pres">
      <dgm:prSet presAssocID="{71653D01-987D-9243-ABB7-D2594728F144}" presName="rootText" presStyleLbl="node3" presStyleIdx="20" presStyleCnt="26">
        <dgm:presLayoutVars>
          <dgm:chPref val="3"/>
        </dgm:presLayoutVars>
      </dgm:prSet>
      <dgm:spPr/>
    </dgm:pt>
    <dgm:pt modelId="{F4A0F23E-A59B-DE46-A8FC-E63805DAD50C}" type="pres">
      <dgm:prSet presAssocID="{71653D01-987D-9243-ABB7-D2594728F144}" presName="rootConnector" presStyleLbl="node3" presStyleIdx="20" presStyleCnt="26"/>
      <dgm:spPr/>
    </dgm:pt>
    <dgm:pt modelId="{E898A0EC-BC93-824F-BA78-AD43B9939763}" type="pres">
      <dgm:prSet presAssocID="{71653D01-987D-9243-ABB7-D2594728F144}" presName="hierChild4" presStyleCnt="0"/>
      <dgm:spPr/>
    </dgm:pt>
    <dgm:pt modelId="{7A73093E-77EA-CE4A-A04F-BB63A405E169}" type="pres">
      <dgm:prSet presAssocID="{71653D01-987D-9243-ABB7-D2594728F144}" presName="hierChild5" presStyleCnt="0"/>
      <dgm:spPr/>
    </dgm:pt>
    <dgm:pt modelId="{55409739-F462-F440-9B77-555AF108E40A}" type="pres">
      <dgm:prSet presAssocID="{594B2A86-6764-0642-98FE-DFC119D5B94D}" presName="Name37" presStyleLbl="parChTrans1D3" presStyleIdx="21" presStyleCnt="26"/>
      <dgm:spPr/>
    </dgm:pt>
    <dgm:pt modelId="{4C2777E4-4FE7-1948-813C-EF4A78255834}" type="pres">
      <dgm:prSet presAssocID="{6C0EF21C-5183-614B-979C-3C93F1D02A12}" presName="hierRoot2" presStyleCnt="0">
        <dgm:presLayoutVars>
          <dgm:hierBranch val="init"/>
        </dgm:presLayoutVars>
      </dgm:prSet>
      <dgm:spPr/>
    </dgm:pt>
    <dgm:pt modelId="{BC1798B8-0157-C34C-881B-50D0A5DD8885}" type="pres">
      <dgm:prSet presAssocID="{6C0EF21C-5183-614B-979C-3C93F1D02A12}" presName="rootComposite" presStyleCnt="0"/>
      <dgm:spPr/>
    </dgm:pt>
    <dgm:pt modelId="{4E636AD7-A5EF-4049-A38B-408F94809141}" type="pres">
      <dgm:prSet presAssocID="{6C0EF21C-5183-614B-979C-3C93F1D02A12}" presName="rootText" presStyleLbl="node3" presStyleIdx="21" presStyleCnt="26">
        <dgm:presLayoutVars>
          <dgm:chPref val="3"/>
        </dgm:presLayoutVars>
      </dgm:prSet>
      <dgm:spPr/>
    </dgm:pt>
    <dgm:pt modelId="{5CF06395-4D2D-4847-82EB-3C7BE39D7595}" type="pres">
      <dgm:prSet presAssocID="{6C0EF21C-5183-614B-979C-3C93F1D02A12}" presName="rootConnector" presStyleLbl="node3" presStyleIdx="21" presStyleCnt="26"/>
      <dgm:spPr/>
    </dgm:pt>
    <dgm:pt modelId="{885CBE1B-3FA6-F245-857A-E0CD3E153DAC}" type="pres">
      <dgm:prSet presAssocID="{6C0EF21C-5183-614B-979C-3C93F1D02A12}" presName="hierChild4" presStyleCnt="0"/>
      <dgm:spPr/>
    </dgm:pt>
    <dgm:pt modelId="{08D83C5B-7339-4C4C-BDC5-4AF6C543FCBE}" type="pres">
      <dgm:prSet presAssocID="{6C0EF21C-5183-614B-979C-3C93F1D02A12}" presName="hierChild5" presStyleCnt="0"/>
      <dgm:spPr/>
    </dgm:pt>
    <dgm:pt modelId="{0F0AF1AF-2C3D-EE49-9C42-48374646FA48}" type="pres">
      <dgm:prSet presAssocID="{9E63EF8F-8A5A-C64B-958B-4DECFFA77457}" presName="Name37" presStyleLbl="parChTrans1D3" presStyleIdx="22" presStyleCnt="26"/>
      <dgm:spPr/>
    </dgm:pt>
    <dgm:pt modelId="{3195C10B-E5E2-0045-B69F-08EF299DB729}" type="pres">
      <dgm:prSet presAssocID="{8E95DDB6-2904-3041-A35A-4CFC797C92F6}" presName="hierRoot2" presStyleCnt="0">
        <dgm:presLayoutVars>
          <dgm:hierBranch val="init"/>
        </dgm:presLayoutVars>
      </dgm:prSet>
      <dgm:spPr/>
    </dgm:pt>
    <dgm:pt modelId="{C7BAA291-7CD4-6745-9520-79DEBE09B162}" type="pres">
      <dgm:prSet presAssocID="{8E95DDB6-2904-3041-A35A-4CFC797C92F6}" presName="rootComposite" presStyleCnt="0"/>
      <dgm:spPr/>
    </dgm:pt>
    <dgm:pt modelId="{08E8F466-A8A3-9747-B472-8640BF59EE9F}" type="pres">
      <dgm:prSet presAssocID="{8E95DDB6-2904-3041-A35A-4CFC797C92F6}" presName="rootText" presStyleLbl="node3" presStyleIdx="22" presStyleCnt="26">
        <dgm:presLayoutVars>
          <dgm:chPref val="3"/>
        </dgm:presLayoutVars>
      </dgm:prSet>
      <dgm:spPr/>
    </dgm:pt>
    <dgm:pt modelId="{19ADEC91-0792-DF4B-8DF1-0B8EB546FF8D}" type="pres">
      <dgm:prSet presAssocID="{8E95DDB6-2904-3041-A35A-4CFC797C92F6}" presName="rootConnector" presStyleLbl="node3" presStyleIdx="22" presStyleCnt="26"/>
      <dgm:spPr/>
    </dgm:pt>
    <dgm:pt modelId="{B563C187-FBE0-E64D-9C76-7BDC31784CAC}" type="pres">
      <dgm:prSet presAssocID="{8E95DDB6-2904-3041-A35A-4CFC797C92F6}" presName="hierChild4" presStyleCnt="0"/>
      <dgm:spPr/>
    </dgm:pt>
    <dgm:pt modelId="{D5F6BF69-BAB2-BE4D-AA21-1F43D9195C56}" type="pres">
      <dgm:prSet presAssocID="{8E95DDB6-2904-3041-A35A-4CFC797C92F6}" presName="hierChild5" presStyleCnt="0"/>
      <dgm:spPr/>
    </dgm:pt>
    <dgm:pt modelId="{64333447-7C72-3E4F-9DD0-16E35F094F9B}" type="pres">
      <dgm:prSet presAssocID="{98729D29-0188-A541-8F40-A3150E19FE10}" presName="Name37" presStyleLbl="parChTrans1D3" presStyleIdx="23" presStyleCnt="26"/>
      <dgm:spPr/>
    </dgm:pt>
    <dgm:pt modelId="{AFFBFC90-A6FE-9643-93F7-232EC0D0BEB7}" type="pres">
      <dgm:prSet presAssocID="{B3AD439C-389F-BC44-85BB-65F849A85942}" presName="hierRoot2" presStyleCnt="0">
        <dgm:presLayoutVars>
          <dgm:hierBranch val="init"/>
        </dgm:presLayoutVars>
      </dgm:prSet>
      <dgm:spPr/>
    </dgm:pt>
    <dgm:pt modelId="{61324FEC-6E82-2E48-8965-40051D7CC7C6}" type="pres">
      <dgm:prSet presAssocID="{B3AD439C-389F-BC44-85BB-65F849A85942}" presName="rootComposite" presStyleCnt="0"/>
      <dgm:spPr/>
    </dgm:pt>
    <dgm:pt modelId="{FA423BF7-D25E-804E-8BF0-16466A02E6A2}" type="pres">
      <dgm:prSet presAssocID="{B3AD439C-389F-BC44-85BB-65F849A85942}" presName="rootText" presStyleLbl="node3" presStyleIdx="23" presStyleCnt="26">
        <dgm:presLayoutVars>
          <dgm:chPref val="3"/>
        </dgm:presLayoutVars>
      </dgm:prSet>
      <dgm:spPr/>
    </dgm:pt>
    <dgm:pt modelId="{65FED371-ACFA-8042-9582-185CF5DD6DC0}" type="pres">
      <dgm:prSet presAssocID="{B3AD439C-389F-BC44-85BB-65F849A85942}" presName="rootConnector" presStyleLbl="node3" presStyleIdx="23" presStyleCnt="26"/>
      <dgm:spPr/>
    </dgm:pt>
    <dgm:pt modelId="{4027E5B9-7BA7-E043-9339-7022C664B769}" type="pres">
      <dgm:prSet presAssocID="{B3AD439C-389F-BC44-85BB-65F849A85942}" presName="hierChild4" presStyleCnt="0"/>
      <dgm:spPr/>
    </dgm:pt>
    <dgm:pt modelId="{3E555ABE-D7F6-7241-9250-C59138F8657D}" type="pres">
      <dgm:prSet presAssocID="{B3AD439C-389F-BC44-85BB-65F849A85942}" presName="hierChild5" presStyleCnt="0"/>
      <dgm:spPr/>
    </dgm:pt>
    <dgm:pt modelId="{0EED7983-5687-834E-933C-B425537A8A84}" type="pres">
      <dgm:prSet presAssocID="{D041E459-6561-594F-ABB7-EDBAB7A4B615}" presName="hierChild5" presStyleCnt="0"/>
      <dgm:spPr/>
    </dgm:pt>
    <dgm:pt modelId="{65C62EAC-022D-CF4F-9747-EB25E82F994D}" type="pres">
      <dgm:prSet presAssocID="{CE75D9D9-9408-7C43-837F-DCBE6162783B}" presName="Name37" presStyleLbl="parChTrans1D2" presStyleIdx="6" presStyleCnt="7"/>
      <dgm:spPr/>
    </dgm:pt>
    <dgm:pt modelId="{F3C8BBB1-D99A-8548-AA2E-677F09948966}" type="pres">
      <dgm:prSet presAssocID="{C8ADE91A-B90D-3045-BA45-B5BD7C518CD7}" presName="hierRoot2" presStyleCnt="0">
        <dgm:presLayoutVars>
          <dgm:hierBranch val="init"/>
        </dgm:presLayoutVars>
      </dgm:prSet>
      <dgm:spPr/>
    </dgm:pt>
    <dgm:pt modelId="{D6546ECA-1C31-6A44-BD30-60BACB05F46C}" type="pres">
      <dgm:prSet presAssocID="{C8ADE91A-B90D-3045-BA45-B5BD7C518CD7}" presName="rootComposite" presStyleCnt="0"/>
      <dgm:spPr/>
    </dgm:pt>
    <dgm:pt modelId="{17D15744-1AC5-9C41-8160-109A78A17AA6}" type="pres">
      <dgm:prSet presAssocID="{C8ADE91A-B90D-3045-BA45-B5BD7C518CD7}" presName="rootText" presStyleLbl="node2" presStyleIdx="6" presStyleCnt="7">
        <dgm:presLayoutVars>
          <dgm:chPref val="3"/>
        </dgm:presLayoutVars>
      </dgm:prSet>
      <dgm:spPr/>
    </dgm:pt>
    <dgm:pt modelId="{AC05C45F-F9AB-6D44-B258-8B2A51D563A3}" type="pres">
      <dgm:prSet presAssocID="{C8ADE91A-B90D-3045-BA45-B5BD7C518CD7}" presName="rootConnector" presStyleLbl="node2" presStyleIdx="6" presStyleCnt="7"/>
      <dgm:spPr/>
    </dgm:pt>
    <dgm:pt modelId="{4A2C2D9D-B986-AF4E-9010-2934A090ACC0}" type="pres">
      <dgm:prSet presAssocID="{C8ADE91A-B90D-3045-BA45-B5BD7C518CD7}" presName="hierChild4" presStyleCnt="0"/>
      <dgm:spPr/>
    </dgm:pt>
    <dgm:pt modelId="{8CB40537-B9F6-BD40-94EE-87547A8094F5}" type="pres">
      <dgm:prSet presAssocID="{03C7E81C-D2DF-404E-A849-4E29732A584D}" presName="Name37" presStyleLbl="parChTrans1D3" presStyleIdx="24" presStyleCnt="26"/>
      <dgm:spPr/>
    </dgm:pt>
    <dgm:pt modelId="{548E3F24-82DC-3F44-A53C-B80DD5A4BA74}" type="pres">
      <dgm:prSet presAssocID="{DE78A499-783C-AA43-9DAD-D51117273571}" presName="hierRoot2" presStyleCnt="0">
        <dgm:presLayoutVars>
          <dgm:hierBranch val="init"/>
        </dgm:presLayoutVars>
      </dgm:prSet>
      <dgm:spPr/>
    </dgm:pt>
    <dgm:pt modelId="{3EDB8250-A130-774E-8908-3ED870859E56}" type="pres">
      <dgm:prSet presAssocID="{DE78A499-783C-AA43-9DAD-D51117273571}" presName="rootComposite" presStyleCnt="0"/>
      <dgm:spPr/>
    </dgm:pt>
    <dgm:pt modelId="{794787B4-6D60-A342-8A7A-2B49D4477A29}" type="pres">
      <dgm:prSet presAssocID="{DE78A499-783C-AA43-9DAD-D51117273571}" presName="rootText" presStyleLbl="node3" presStyleIdx="24" presStyleCnt="26">
        <dgm:presLayoutVars>
          <dgm:chPref val="3"/>
        </dgm:presLayoutVars>
      </dgm:prSet>
      <dgm:spPr/>
    </dgm:pt>
    <dgm:pt modelId="{EF0F4859-F3AC-3E43-B499-5E8B560CC738}" type="pres">
      <dgm:prSet presAssocID="{DE78A499-783C-AA43-9DAD-D51117273571}" presName="rootConnector" presStyleLbl="node3" presStyleIdx="24" presStyleCnt="26"/>
      <dgm:spPr/>
    </dgm:pt>
    <dgm:pt modelId="{8B2EBC58-920B-FC49-BA6C-C2E16878C572}" type="pres">
      <dgm:prSet presAssocID="{DE78A499-783C-AA43-9DAD-D51117273571}" presName="hierChild4" presStyleCnt="0"/>
      <dgm:spPr/>
    </dgm:pt>
    <dgm:pt modelId="{2AD7DAE0-93A3-4D4A-A7FC-55F80BADADFC}" type="pres">
      <dgm:prSet presAssocID="{DE78A499-783C-AA43-9DAD-D51117273571}" presName="hierChild5" presStyleCnt="0"/>
      <dgm:spPr/>
    </dgm:pt>
    <dgm:pt modelId="{2DEC6384-CC2F-CD49-AF2C-94F7062480A0}" type="pres">
      <dgm:prSet presAssocID="{A0D04026-8322-9342-BA7B-1744814A3444}" presName="Name37" presStyleLbl="parChTrans1D3" presStyleIdx="25" presStyleCnt="26"/>
      <dgm:spPr/>
    </dgm:pt>
    <dgm:pt modelId="{35C231E0-E2FA-0B4B-9062-7E4514E10627}" type="pres">
      <dgm:prSet presAssocID="{01F35C5D-EE76-3C41-83D4-3444F1591937}" presName="hierRoot2" presStyleCnt="0">
        <dgm:presLayoutVars>
          <dgm:hierBranch val="init"/>
        </dgm:presLayoutVars>
      </dgm:prSet>
      <dgm:spPr/>
    </dgm:pt>
    <dgm:pt modelId="{A519659E-BD64-414E-8677-B829A75961EA}" type="pres">
      <dgm:prSet presAssocID="{01F35C5D-EE76-3C41-83D4-3444F1591937}" presName="rootComposite" presStyleCnt="0"/>
      <dgm:spPr/>
    </dgm:pt>
    <dgm:pt modelId="{EF3DB7AC-1B15-3240-A0C3-15DB585639DB}" type="pres">
      <dgm:prSet presAssocID="{01F35C5D-EE76-3C41-83D4-3444F1591937}" presName="rootText" presStyleLbl="node3" presStyleIdx="25" presStyleCnt="26">
        <dgm:presLayoutVars>
          <dgm:chPref val="3"/>
        </dgm:presLayoutVars>
      </dgm:prSet>
      <dgm:spPr/>
    </dgm:pt>
    <dgm:pt modelId="{913C9ED2-757E-874C-B665-16A2EF9D421F}" type="pres">
      <dgm:prSet presAssocID="{01F35C5D-EE76-3C41-83D4-3444F1591937}" presName="rootConnector" presStyleLbl="node3" presStyleIdx="25" presStyleCnt="26"/>
      <dgm:spPr/>
    </dgm:pt>
    <dgm:pt modelId="{400BB73E-1204-9844-BE1F-6923E4F93BD9}" type="pres">
      <dgm:prSet presAssocID="{01F35C5D-EE76-3C41-83D4-3444F1591937}" presName="hierChild4" presStyleCnt="0"/>
      <dgm:spPr/>
    </dgm:pt>
    <dgm:pt modelId="{7BC7C179-13EC-D74E-B0CF-AA53F8B9DE05}" type="pres">
      <dgm:prSet presAssocID="{01F35C5D-EE76-3C41-83D4-3444F1591937}" presName="hierChild5" presStyleCnt="0"/>
      <dgm:spPr/>
    </dgm:pt>
    <dgm:pt modelId="{88DE5344-0D9F-EA42-A49D-23C801095659}" type="pres">
      <dgm:prSet presAssocID="{C8ADE91A-B90D-3045-BA45-B5BD7C518CD7}" presName="hierChild5" presStyleCnt="0"/>
      <dgm:spPr/>
    </dgm:pt>
    <dgm:pt modelId="{77B5F78E-9CB7-124B-8B59-FC74257F3B72}" type="pres">
      <dgm:prSet presAssocID="{97937AD5-A316-3147-B658-4C1DB8648432}" presName="hierChild3" presStyleCnt="0"/>
      <dgm:spPr/>
    </dgm:pt>
  </dgm:ptLst>
  <dgm:cxnLst>
    <dgm:cxn modelId="{FE44A100-2422-CB49-AF94-33EEB4D7E8FF}" type="presOf" srcId="{DE5C5E66-CEE7-5044-AC1D-A177C6992E4D}" destId="{C3FBB33A-BE18-744B-8059-855004B1E09E}" srcOrd="1" destOrd="0" presId="urn:microsoft.com/office/officeart/2005/8/layout/orgChart1"/>
    <dgm:cxn modelId="{E39BCF02-EEAA-1E4A-8D2A-8224B82C4252}" type="presOf" srcId="{B2EF0002-1552-9D4D-B0EC-AC646A4C3076}" destId="{2D713068-96B7-0E47-A5DD-340787B54B12}" srcOrd="0" destOrd="0" presId="urn:microsoft.com/office/officeart/2005/8/layout/orgChart1"/>
    <dgm:cxn modelId="{34B98005-D21C-9748-AFB2-05AABBD18B7E}" type="presOf" srcId="{8E95DDB6-2904-3041-A35A-4CFC797C92F6}" destId="{08E8F466-A8A3-9747-B472-8640BF59EE9F}" srcOrd="0" destOrd="0" presId="urn:microsoft.com/office/officeart/2005/8/layout/orgChart1"/>
    <dgm:cxn modelId="{0AE1DA07-F442-2442-BC70-53F26C7FA228}" srcId="{96571054-B4C3-0041-B5D0-E9A05CC957DB}" destId="{9691C804-76BB-274A-B9A5-2E86776608AF}" srcOrd="0" destOrd="0" parTransId="{5A2EEE71-DE96-844B-A656-D17B4667A2F7}" sibTransId="{13020128-B9BF-6447-82E9-0828969C6E29}"/>
    <dgm:cxn modelId="{070DB409-15B8-DA48-A5AF-F3E615C97994}" type="presOf" srcId="{DE78A499-783C-AA43-9DAD-D51117273571}" destId="{794787B4-6D60-A342-8A7A-2B49D4477A29}" srcOrd="0" destOrd="0" presId="urn:microsoft.com/office/officeart/2005/8/layout/orgChart1"/>
    <dgm:cxn modelId="{71CADA0C-E3EF-5640-AC80-D58DA940135E}" type="presOf" srcId="{494F4ED8-00DC-A247-B9FA-3472937E8058}" destId="{88EC4E33-C7AA-FE47-8F5A-A1278E4F73F1}" srcOrd="0" destOrd="0" presId="urn:microsoft.com/office/officeart/2005/8/layout/orgChart1"/>
    <dgm:cxn modelId="{3B7D700D-714D-DC4B-B190-158416FEB7F8}" srcId="{D041E459-6561-594F-ABB7-EDBAB7A4B615}" destId="{71653D01-987D-9243-ABB7-D2594728F144}" srcOrd="0" destOrd="0" parTransId="{3A68212E-F578-F042-B886-3D7FC7F73FB0}" sibTransId="{45C2DB45-4FE1-0446-B395-AE8A18600CCA}"/>
    <dgm:cxn modelId="{44525B0F-5A6B-6440-A55E-E2F2878A2D76}" type="presOf" srcId="{8E95DDB6-2904-3041-A35A-4CFC797C92F6}" destId="{19ADEC91-0792-DF4B-8DF1-0B8EB546FF8D}" srcOrd="1" destOrd="0" presId="urn:microsoft.com/office/officeart/2005/8/layout/orgChart1"/>
    <dgm:cxn modelId="{579F8A0F-F0AB-0541-B4C4-17E9AB6FCE34}" type="presOf" srcId="{81BA2180-CBCE-1A40-89A5-C39FFE62991C}" destId="{CF361094-0CAF-D54D-A6A3-ACF03028DA02}" srcOrd="1" destOrd="0" presId="urn:microsoft.com/office/officeart/2005/8/layout/orgChart1"/>
    <dgm:cxn modelId="{0AC4CF12-2A69-4844-B734-70F8405DF179}" type="presOf" srcId="{38EF6613-FC98-FF4A-9DBD-531BCD9B12B2}" destId="{A34A0AB8-30DD-3B4D-AD2D-04D7D4F96EA2}" srcOrd="0" destOrd="0" presId="urn:microsoft.com/office/officeart/2005/8/layout/orgChart1"/>
    <dgm:cxn modelId="{88FC6615-A5FE-AC4C-9191-B6547C6C06E5}" type="presOf" srcId="{E4FBEBE6-E650-8547-AC56-54FB45B93076}" destId="{4BEF09E5-D46F-C443-8A6B-2E8BFA48215F}" srcOrd="1" destOrd="0" presId="urn:microsoft.com/office/officeart/2005/8/layout/orgChart1"/>
    <dgm:cxn modelId="{D1C77F15-7C73-C140-BAA9-5B8AD8B02286}" type="presOf" srcId="{FD32D48E-1CC8-2F47-A9AD-2166191F881D}" destId="{1A5BB5B4-43CE-4846-84E8-F61AC350CB50}" srcOrd="0" destOrd="0" presId="urn:microsoft.com/office/officeart/2005/8/layout/orgChart1"/>
    <dgm:cxn modelId="{2395DF15-08B1-1D48-96DC-DC44D54E5FA9}" type="presOf" srcId="{9E2841B7-6CEF-9341-B7C3-126C50A3CBA3}" destId="{0ABA6831-FA9F-734B-92F3-F2FAAB8E4206}" srcOrd="0" destOrd="0" presId="urn:microsoft.com/office/officeart/2005/8/layout/orgChart1"/>
    <dgm:cxn modelId="{AB772B16-1123-E047-B91B-E84965105C09}" type="presOf" srcId="{C137A30E-D892-5C48-A2E4-F6864CB420E1}" destId="{DD28E0D1-3019-E546-B1DD-C8AE79210727}" srcOrd="1" destOrd="0" presId="urn:microsoft.com/office/officeart/2005/8/layout/orgChart1"/>
    <dgm:cxn modelId="{85784318-28F0-8740-842E-E55A7A034101}" type="presOf" srcId="{5DD547E3-BF5E-634D-8E55-0F7E95EFFCC0}" destId="{AB46AD78-0DD0-7B41-835B-A401245628BA}" srcOrd="1" destOrd="0" presId="urn:microsoft.com/office/officeart/2005/8/layout/orgChart1"/>
    <dgm:cxn modelId="{E7975B19-EB50-9441-B8CF-B0262D7F752F}" type="presOf" srcId="{E2A35512-746D-714B-8DFF-6F26C358D717}" destId="{B25B60F1-8C77-B948-B764-5A7BA157519F}" srcOrd="0" destOrd="0" presId="urn:microsoft.com/office/officeart/2005/8/layout/orgChart1"/>
    <dgm:cxn modelId="{1B9A8D1B-A48A-5242-BB25-AA60509E0A2D}" type="presOf" srcId="{464B695D-B632-F847-AC20-3B1AD7FFB2F3}" destId="{045EA70F-CA4D-6B4C-B75C-C91A4AB95E2D}" srcOrd="0" destOrd="0" presId="urn:microsoft.com/office/officeart/2005/8/layout/orgChart1"/>
    <dgm:cxn modelId="{E444221D-987E-A649-A224-0B9F8595E22F}" srcId="{6457E293-9073-0C4B-8CAA-54A9B4244EF0}" destId="{97937AD5-A316-3147-B658-4C1DB8648432}" srcOrd="0" destOrd="0" parTransId="{E13C97CA-8964-E341-A613-144A17E863A7}" sibTransId="{1C50F031-B905-5946-8239-FF7FB85E18E8}"/>
    <dgm:cxn modelId="{5FC3571E-EC97-094A-87D9-5CA008DC4EA9}" type="presOf" srcId="{B3AD439C-389F-BC44-85BB-65F849A85942}" destId="{65FED371-ACFA-8042-9582-185CF5DD6DC0}" srcOrd="1" destOrd="0" presId="urn:microsoft.com/office/officeart/2005/8/layout/orgChart1"/>
    <dgm:cxn modelId="{4604D420-B35A-784E-A2B4-7CE2DDD77E30}" srcId="{97937AD5-A316-3147-B658-4C1DB8648432}" destId="{D041E459-6561-594F-ABB7-EDBAB7A4B615}" srcOrd="5" destOrd="0" parTransId="{2A381380-4762-7E43-801A-77CF50207767}" sibTransId="{ED9AFB33-6ACD-3B46-AE0D-BF2CFA11D13F}"/>
    <dgm:cxn modelId="{66A70C21-9D6D-154A-96A9-D2C6789DA8C6}" type="presOf" srcId="{9C7CA5FE-45E1-F64D-A593-02B2D4D01B42}" destId="{446084A7-DD60-1940-A472-3D251DF1F3C2}" srcOrd="0" destOrd="0" presId="urn:microsoft.com/office/officeart/2005/8/layout/orgChart1"/>
    <dgm:cxn modelId="{B6946D27-35A0-424B-BBC3-F21705887E84}" type="presOf" srcId="{A0D04026-8322-9342-BA7B-1744814A3444}" destId="{2DEC6384-CC2F-CD49-AF2C-94F7062480A0}" srcOrd="0" destOrd="0" presId="urn:microsoft.com/office/officeart/2005/8/layout/orgChart1"/>
    <dgm:cxn modelId="{201AB227-CF09-0247-8990-4702545CC631}" type="presOf" srcId="{97937AD5-A316-3147-B658-4C1DB8648432}" destId="{46F432FD-7434-474A-B3E6-F49D88CF10D9}" srcOrd="1" destOrd="0" presId="urn:microsoft.com/office/officeart/2005/8/layout/orgChart1"/>
    <dgm:cxn modelId="{D09B4829-A4BC-1641-86C5-6EA82AD3DB97}" type="presOf" srcId="{75B725F2-3056-4842-AFE7-F6C1ACB37A82}" destId="{AFAC9634-5692-3B48-8353-7A3E51DF952A}" srcOrd="0" destOrd="0" presId="urn:microsoft.com/office/officeart/2005/8/layout/orgChart1"/>
    <dgm:cxn modelId="{57C40E2A-B90E-2244-934F-14E999573C3E}" srcId="{80EDFAF7-D9BC-8E4F-961E-B9AD3119DBBB}" destId="{B2EF0002-1552-9D4D-B0EC-AC646A4C3076}" srcOrd="1" destOrd="0" parTransId="{9CF987C0-4EA8-5649-B4AE-E23DDE734369}" sibTransId="{440DD3E6-D8F5-7942-ACFB-91AD644C3EC4}"/>
    <dgm:cxn modelId="{1AFF5D2A-EDB9-0547-AE5C-4D70AB646154}" srcId="{CD896673-39A8-B848-BF6E-65A3C9499EBF}" destId="{95F700D0-E2B0-254A-AA7A-0C1F724C03E3}" srcOrd="1" destOrd="0" parTransId="{79FF1016-34B9-E044-B66F-E4D633E2B72A}" sibTransId="{8A75E4BB-A912-7440-9020-1DFDD6DE4CFF}"/>
    <dgm:cxn modelId="{B9D7892B-2DD5-B146-A066-F8901654192C}" type="presOf" srcId="{01F35C5D-EE76-3C41-83D4-3444F1591937}" destId="{913C9ED2-757E-874C-B665-16A2EF9D421F}" srcOrd="1" destOrd="0" presId="urn:microsoft.com/office/officeart/2005/8/layout/orgChart1"/>
    <dgm:cxn modelId="{2717002C-3051-FC41-85ED-7870DF16B3E6}" srcId="{D041E459-6561-594F-ABB7-EDBAB7A4B615}" destId="{8E95DDB6-2904-3041-A35A-4CFC797C92F6}" srcOrd="2" destOrd="0" parTransId="{9E63EF8F-8A5A-C64B-958B-4DECFFA77457}" sibTransId="{2D2A2693-57FE-9B4E-8CD4-A86F4DB7E185}"/>
    <dgm:cxn modelId="{B8E1FD2C-6B5B-DB4A-AF18-52F466487376}" type="presOf" srcId="{A5B63F00-7B9F-744D-BEE8-B5B4CF1B229B}" destId="{4A556899-2409-6A45-830C-3F72D77090B4}" srcOrd="0" destOrd="0" presId="urn:microsoft.com/office/officeart/2005/8/layout/orgChart1"/>
    <dgm:cxn modelId="{C4AA2F2D-4C4A-8249-9F64-EE5E8FBED60A}" type="presOf" srcId="{628DF409-3116-AB49-BDB8-F379F9E5A1B6}" destId="{3C6107FC-3587-1842-9FDC-B49CEBCEBBF5}" srcOrd="1" destOrd="0" presId="urn:microsoft.com/office/officeart/2005/8/layout/orgChart1"/>
    <dgm:cxn modelId="{CEA5A92D-743F-684B-AAEB-E645D36E9D43}" type="presOf" srcId="{D041E459-6561-594F-ABB7-EDBAB7A4B615}" destId="{9757949E-DB62-964F-9121-4ECD10424D2D}" srcOrd="0" destOrd="0" presId="urn:microsoft.com/office/officeart/2005/8/layout/orgChart1"/>
    <dgm:cxn modelId="{D1FC6D2E-ED66-AA4D-8F9F-223FD7F28CE4}" srcId="{80EDFAF7-D9BC-8E4F-961E-B9AD3119DBBB}" destId="{05135949-1E68-FE46-9B70-AC73FBE33D53}" srcOrd="0" destOrd="0" parTransId="{494F4ED8-00DC-A247-B9FA-3472937E8058}" sibTransId="{06474C81-2ED1-1D4B-B0EE-2C7741843893}"/>
    <dgm:cxn modelId="{6CE4B62F-8334-F240-ADB2-3ABF573E06A4}" type="presOf" srcId="{F3567A0C-8587-D849-8BCE-334B9598C22C}" destId="{4F5362E0-2658-FD46-B570-1E1295A51068}" srcOrd="0" destOrd="0" presId="urn:microsoft.com/office/officeart/2005/8/layout/orgChart1"/>
    <dgm:cxn modelId="{971BDC30-92ED-C546-9E55-1F09E0165400}" srcId="{CD896673-39A8-B848-BF6E-65A3C9499EBF}" destId="{81BA2180-CBCE-1A40-89A5-C39FFE62991C}" srcOrd="2" destOrd="0" parTransId="{9E2841B7-6CEF-9341-B7C3-126C50A3CBA3}" sibTransId="{F1FDA5FA-2D48-F245-8196-81AA3093EA3A}"/>
    <dgm:cxn modelId="{11C0B434-1A67-ED4A-AB2B-33CDE05A0C6B}" type="presOf" srcId="{CAA28FEF-5458-804D-A1E6-73695C777187}" destId="{7A7106CD-403B-BC41-A19D-1DDFD691CE13}" srcOrd="0" destOrd="0" presId="urn:microsoft.com/office/officeart/2005/8/layout/orgChart1"/>
    <dgm:cxn modelId="{DD62F935-24A3-5B44-BE0F-7C5D5A8A6E58}" type="presOf" srcId="{AF0B7684-4403-F24E-9A31-3924D4A7C892}" destId="{04C2A6DE-9541-CC4A-8330-5016CDD0D83D}" srcOrd="1" destOrd="0" presId="urn:microsoft.com/office/officeart/2005/8/layout/orgChart1"/>
    <dgm:cxn modelId="{1BE87B39-758D-CB4B-AB93-3C76BFC41959}" type="presOf" srcId="{C0ED94F5-637C-644E-B045-C834BD6F4B96}" destId="{199D09D1-AF52-FD44-AE1B-0B48AB4FFC75}" srcOrd="0" destOrd="0" presId="urn:microsoft.com/office/officeart/2005/8/layout/orgChart1"/>
    <dgm:cxn modelId="{11BAD239-9464-4A4D-A1EE-2BE4657F5509}" type="presOf" srcId="{95F700D0-E2B0-254A-AA7A-0C1F724C03E3}" destId="{45BF27F2-886F-7B4D-A526-EB66A37309FB}" srcOrd="0" destOrd="0" presId="urn:microsoft.com/office/officeart/2005/8/layout/orgChart1"/>
    <dgm:cxn modelId="{054B603A-E50B-694C-8025-EA6B81020ECC}" srcId="{EE8BE263-4793-AA47-9FC3-355D33A55CF6}" destId="{A12A42A2-B3B6-1441-98B0-B9FFB7AAB608}" srcOrd="1" destOrd="0" parTransId="{9C7CA5FE-45E1-F64D-A593-02B2D4D01B42}" sibTransId="{6AE4B7B3-AAF4-BB40-B004-1448369E8DEF}"/>
    <dgm:cxn modelId="{CEAC083B-2FE4-6940-AA89-49DD2019103D}" type="presOf" srcId="{CD896673-39A8-B848-BF6E-65A3C9499EBF}" destId="{34E0FD90-5340-E444-B533-D5A2E0C85F52}" srcOrd="1" destOrd="0" presId="urn:microsoft.com/office/officeart/2005/8/layout/orgChart1"/>
    <dgm:cxn modelId="{4B8AAC3E-9A01-EF40-BFA2-39D2CBDA571E}" type="presOf" srcId="{6C0EF21C-5183-614B-979C-3C93F1D02A12}" destId="{5CF06395-4D2D-4847-82EB-3C7BE39D7595}" srcOrd="1" destOrd="0" presId="urn:microsoft.com/office/officeart/2005/8/layout/orgChart1"/>
    <dgm:cxn modelId="{66125D40-679C-DD4A-88B7-8FA83F8746B3}" type="presOf" srcId="{CE75D9D9-9408-7C43-837F-DCBE6162783B}" destId="{65C62EAC-022D-CF4F-9747-EB25E82F994D}" srcOrd="0" destOrd="0" presId="urn:microsoft.com/office/officeart/2005/8/layout/orgChart1"/>
    <dgm:cxn modelId="{3BDE6A40-3BBE-F64F-96FE-CA1DE31CAC0C}" type="presOf" srcId="{98729D29-0188-A541-8F40-A3150E19FE10}" destId="{64333447-7C72-3E4F-9DD0-16E35F094F9B}" srcOrd="0" destOrd="0" presId="urn:microsoft.com/office/officeart/2005/8/layout/orgChart1"/>
    <dgm:cxn modelId="{E55A5240-E77A-8049-8BED-99AC857570F0}" type="presOf" srcId="{B3AD439C-389F-BC44-85BB-65F849A85942}" destId="{FA423BF7-D25E-804E-8BF0-16466A02E6A2}" srcOrd="0" destOrd="0" presId="urn:microsoft.com/office/officeart/2005/8/layout/orgChart1"/>
    <dgm:cxn modelId="{E0413C5F-17B3-364D-B628-7AE7DB5276DB}" type="presOf" srcId="{2A381380-4762-7E43-801A-77CF50207767}" destId="{3BEE88E9-5368-0C4D-BDBD-934E845D5A61}" srcOrd="0" destOrd="0" presId="urn:microsoft.com/office/officeart/2005/8/layout/orgChart1"/>
    <dgm:cxn modelId="{86029860-B410-BB42-87FA-0F3EFC577968}" type="presOf" srcId="{A12A42A2-B3B6-1441-98B0-B9FFB7AAB608}" destId="{A3276121-167B-384E-A115-483E28386A67}" srcOrd="1" destOrd="0" presId="urn:microsoft.com/office/officeart/2005/8/layout/orgChart1"/>
    <dgm:cxn modelId="{0E24F441-0EEB-DF44-891E-CB61B6E66C5C}" type="presOf" srcId="{97937AD5-A316-3147-B658-4C1DB8648432}" destId="{28315500-C34E-5840-8D00-9033CECC73ED}" srcOrd="0" destOrd="0" presId="urn:microsoft.com/office/officeart/2005/8/layout/orgChart1"/>
    <dgm:cxn modelId="{4FEE1962-C368-1743-B153-567AFE580322}" type="presOf" srcId="{AF0B7684-4403-F24E-9A31-3924D4A7C892}" destId="{5D1FE343-9CC3-474B-BD3C-9C16EF87EC34}" srcOrd="0" destOrd="0" presId="urn:microsoft.com/office/officeart/2005/8/layout/orgChart1"/>
    <dgm:cxn modelId="{3E67A743-431C-A24C-B1C0-744824DE2965}" srcId="{1262E430-916C-5D4D-9346-7E16FCD61EDC}" destId="{455758B0-2C40-6D46-A05C-C93172755F1D}" srcOrd="2" destOrd="0" parTransId="{80BE1D97-1453-FE41-B95F-B264E8CAEFA8}" sibTransId="{A38CE955-84BB-B94B-874D-6DA152F90410}"/>
    <dgm:cxn modelId="{AE331266-0F71-8C47-888C-CEAA613EC841}" type="presOf" srcId="{AA75A125-4078-F749-83BA-BBFF4022688C}" destId="{DC7E0E3E-7357-8F48-8CF8-BB97389C6113}" srcOrd="0" destOrd="0" presId="urn:microsoft.com/office/officeart/2005/8/layout/orgChart1"/>
    <dgm:cxn modelId="{1E2D2F66-731C-1749-AD81-F84C60A4E16C}" srcId="{1262E430-916C-5D4D-9346-7E16FCD61EDC}" destId="{E5FEF6F6-4FCF-6E49-B931-1ABBA4D75565}" srcOrd="1" destOrd="0" parTransId="{C0F04C44-AFD0-F94E-9998-90F5A43256B6}" sibTransId="{11115EC1-401F-8B49-95CD-565D9D41FAA1}"/>
    <dgm:cxn modelId="{C605D147-8096-0C40-892B-AD8CCC7DD7FF}" type="presOf" srcId="{455758B0-2C40-6D46-A05C-C93172755F1D}" destId="{68ED1D15-A702-734D-833D-6DEC9B01A59F}" srcOrd="0" destOrd="0" presId="urn:microsoft.com/office/officeart/2005/8/layout/orgChart1"/>
    <dgm:cxn modelId="{91678E69-F373-3D47-8821-A38D64428697}" type="presOf" srcId="{75C9D547-F631-3447-86B5-6C3BDA9ADF08}" destId="{E9DCA856-EA54-5F44-B4E7-C087EFE0AB77}" srcOrd="0" destOrd="0" presId="urn:microsoft.com/office/officeart/2005/8/layout/orgChart1"/>
    <dgm:cxn modelId="{0E425D4A-679E-514A-AA75-7ABDBCF18FA6}" srcId="{CD896673-39A8-B848-BF6E-65A3C9499EBF}" destId="{63B59825-7AA9-B240-936A-931B61E80F5A}" srcOrd="3" destOrd="0" parTransId="{AC70B063-DBF4-0447-A0DA-1F5FF166238F}" sibTransId="{499DD61A-A23C-AC40-A704-BA929AFD2E73}"/>
    <dgm:cxn modelId="{3084F56A-C5DB-A840-8F01-E27D1D805E75}" type="presOf" srcId="{F99908EA-E969-B34E-94D1-517F24778926}" destId="{832EF29C-C372-804A-9884-D5B1A9EB5E2C}" srcOrd="0" destOrd="0" presId="urn:microsoft.com/office/officeart/2005/8/layout/orgChart1"/>
    <dgm:cxn modelId="{8CDA224B-8EE8-DF40-B935-025D395A6CCF}" type="presOf" srcId="{AC70B063-DBF4-0447-A0DA-1F5FF166238F}" destId="{7FD8963C-D3C2-A54F-8C46-5578ED8D0F26}" srcOrd="0" destOrd="0" presId="urn:microsoft.com/office/officeart/2005/8/layout/orgChart1"/>
    <dgm:cxn modelId="{2F92486D-EA41-A547-BC3C-ABDB8C70122A}" srcId="{D041E459-6561-594F-ABB7-EDBAB7A4B615}" destId="{B3AD439C-389F-BC44-85BB-65F849A85942}" srcOrd="3" destOrd="0" parTransId="{98729D29-0188-A541-8F40-A3150E19FE10}" sibTransId="{CDDDB9FD-A455-584C-A89D-AAAF220FE037}"/>
    <dgm:cxn modelId="{1C9B3B6E-0F3B-CC4D-B9CF-E036A2B5E7F3}" srcId="{CD896673-39A8-B848-BF6E-65A3C9499EBF}" destId="{E4FBEBE6-E650-8547-AC56-54FB45B93076}" srcOrd="4" destOrd="0" parTransId="{C0ED94F5-637C-644E-B045-C834BD6F4B96}" sibTransId="{C51E878E-6240-9343-A025-1F20F84CB343}"/>
    <dgm:cxn modelId="{00F4CE6E-1CA2-AB40-86F9-F27CAC2A3729}" type="presOf" srcId="{84A9A749-4C2C-974F-9E24-40D0187880F8}" destId="{DB0218A2-B320-144E-BA96-035B0CC98FDB}" srcOrd="0" destOrd="0" presId="urn:microsoft.com/office/officeart/2005/8/layout/orgChart1"/>
    <dgm:cxn modelId="{051ABE4F-9B49-3B46-9BFC-67BE1EB0A179}" type="presOf" srcId="{455758B0-2C40-6D46-A05C-C93172755F1D}" destId="{4EFC526B-F8B1-1E45-AF2B-A1E24EA052F0}" srcOrd="1" destOrd="0" presId="urn:microsoft.com/office/officeart/2005/8/layout/orgChart1"/>
    <dgm:cxn modelId="{E5252752-8B33-D94D-91BB-1CD4C23DCA25}" type="presOf" srcId="{375D338E-A7DA-3146-87B1-8FFE5FD2296F}" destId="{26041A97-CF7D-594D-B898-27ECE836E63A}" srcOrd="0" destOrd="0" presId="urn:microsoft.com/office/officeart/2005/8/layout/orgChart1"/>
    <dgm:cxn modelId="{7B014D52-C308-F046-BCB9-65819E9EC24B}" type="presOf" srcId="{C8ADE91A-B90D-3045-BA45-B5BD7C518CD7}" destId="{AC05C45F-F9AB-6D44-B258-8B2A51D563A3}" srcOrd="1" destOrd="0" presId="urn:microsoft.com/office/officeart/2005/8/layout/orgChart1"/>
    <dgm:cxn modelId="{4D58E456-63B7-8844-B6FD-55529BA585D4}" type="presOf" srcId="{286FC2E5-9628-0344-8043-76D656A1667E}" destId="{9501F35B-4D35-FD49-888A-A87D6AADEEC3}" srcOrd="0" destOrd="0" presId="urn:microsoft.com/office/officeart/2005/8/layout/orgChart1"/>
    <dgm:cxn modelId="{A8356F77-D80D-5943-8265-C3D095F2D481}" type="presOf" srcId="{6457E293-9073-0C4B-8CAA-54A9B4244EF0}" destId="{2744355E-EF61-E043-B81D-D49E0C5B21B0}" srcOrd="0" destOrd="0" presId="urn:microsoft.com/office/officeart/2005/8/layout/orgChart1"/>
    <dgm:cxn modelId="{7B5EB557-CCC6-894E-AF42-E242576ADCD2}" srcId="{97937AD5-A316-3147-B658-4C1DB8648432}" destId="{96571054-B4C3-0041-B5D0-E9A05CC957DB}" srcOrd="1" destOrd="0" parTransId="{375D338E-A7DA-3146-87B1-8FFE5FD2296F}" sibTransId="{9EA9C670-97A0-704C-85B8-E4E6003881EA}"/>
    <dgm:cxn modelId="{9F5C405A-2FB5-9E47-AF64-2B7362A4EF5B}" srcId="{CD896673-39A8-B848-BF6E-65A3C9499EBF}" destId="{84A9A749-4C2C-974F-9E24-40D0187880F8}" srcOrd="0" destOrd="0" parTransId="{38EF6613-FC98-FF4A-9DBD-531BCD9B12B2}" sibTransId="{E97B3D89-C68A-E54B-AF82-DE389F29ABBF}"/>
    <dgm:cxn modelId="{50FCF35A-E280-E84E-8422-8771B7F4B0A1}" type="presOf" srcId="{1262E430-916C-5D4D-9346-7E16FCD61EDC}" destId="{AC741093-E512-0746-80B0-B3AE8A63C6F4}" srcOrd="0" destOrd="0" presId="urn:microsoft.com/office/officeart/2005/8/layout/orgChart1"/>
    <dgm:cxn modelId="{634B7B81-D6F1-D44C-BBAE-4F54A670E02E}" srcId="{D041E459-6561-594F-ABB7-EDBAB7A4B615}" destId="{6C0EF21C-5183-614B-979C-3C93F1D02A12}" srcOrd="1" destOrd="0" parTransId="{594B2A86-6764-0642-98FE-DFC119D5B94D}" sibTransId="{681E2C29-0A46-094A-AF0D-CB97AED47978}"/>
    <dgm:cxn modelId="{333E4383-69E9-D943-9CA1-291545659B83}" type="presOf" srcId="{F3567A0C-8587-D849-8BCE-334B9598C22C}" destId="{565DE2AA-E783-C943-9E20-06EA02431815}" srcOrd="1" destOrd="0" presId="urn:microsoft.com/office/officeart/2005/8/layout/orgChart1"/>
    <dgm:cxn modelId="{38E79484-7C00-B443-ABAF-A8E79A564BBF}" type="presOf" srcId="{71653D01-987D-9243-ABB7-D2594728F144}" destId="{F4A0F23E-A59B-DE46-A8FC-E63805DAD50C}" srcOrd="1" destOrd="0" presId="urn:microsoft.com/office/officeart/2005/8/layout/orgChart1"/>
    <dgm:cxn modelId="{117A9087-CBC1-CD40-BB08-34EA8FC8631D}" type="presOf" srcId="{80EDFAF7-D9BC-8E4F-961E-B9AD3119DBBB}" destId="{CE9F9B14-0D0B-C34C-91C6-5E48316F61D7}" srcOrd="0" destOrd="0" presId="urn:microsoft.com/office/officeart/2005/8/layout/orgChart1"/>
    <dgm:cxn modelId="{AA848788-EBE7-1946-B07F-E6C89B798559}" type="presOf" srcId="{CE2D8C55-046C-614D-8495-5C130E64FCB7}" destId="{7D492941-D9A5-E14E-BB15-8815BFEEC246}" srcOrd="0" destOrd="0" presId="urn:microsoft.com/office/officeart/2005/8/layout/orgChart1"/>
    <dgm:cxn modelId="{CC36F289-0B8D-DC46-90C7-126B0FC73C4A}" type="presOf" srcId="{C137A30E-D892-5C48-A2E4-F6864CB420E1}" destId="{9EAA7F3B-2C32-6E45-9174-6B27E3ACB668}" srcOrd="0" destOrd="0" presId="urn:microsoft.com/office/officeart/2005/8/layout/orgChart1"/>
    <dgm:cxn modelId="{21DA618A-D4A1-3948-86C6-ADB907F837D4}" type="presOf" srcId="{1CF14E9D-6848-F24F-9C6B-2F9742144FBE}" destId="{8D6F7515-71EC-1E4B-A7BC-546816439AC0}" srcOrd="0" destOrd="0" presId="urn:microsoft.com/office/officeart/2005/8/layout/orgChart1"/>
    <dgm:cxn modelId="{DC8C528A-1D34-FE40-B038-D4AE0D8852F0}" srcId="{96571054-B4C3-0041-B5D0-E9A05CC957DB}" destId="{1F47ED89-81D0-6B48-B8DD-595012F8DD76}" srcOrd="2" destOrd="0" parTransId="{286FC2E5-9628-0344-8043-76D656A1667E}" sibTransId="{60E51772-2D3A-6346-9BB4-35995393B917}"/>
    <dgm:cxn modelId="{47DE3A8B-6169-0A4C-BA30-835F9CBC8302}" type="presOf" srcId="{01F35C5D-EE76-3C41-83D4-3444F1591937}" destId="{EF3DB7AC-1B15-3240-A0C3-15DB585639DB}" srcOrd="0" destOrd="0" presId="urn:microsoft.com/office/officeart/2005/8/layout/orgChart1"/>
    <dgm:cxn modelId="{E30F368F-46C0-0049-8791-EF7E15352064}" type="presOf" srcId="{E4FBEBE6-E650-8547-AC56-54FB45B93076}" destId="{E7F171DB-9E28-204B-B4E3-60C32DE0CDCF}" srcOrd="0" destOrd="0" presId="urn:microsoft.com/office/officeart/2005/8/layout/orgChart1"/>
    <dgm:cxn modelId="{12F5C391-745C-8E43-B69A-16E7C24F1777}" type="presOf" srcId="{CE2D8C55-046C-614D-8495-5C130E64FCB7}" destId="{B49B177F-8912-0940-B5AA-366720996183}" srcOrd="1" destOrd="0" presId="urn:microsoft.com/office/officeart/2005/8/layout/orgChart1"/>
    <dgm:cxn modelId="{A2741293-7AA7-2049-A684-7F4F3AB084F5}" type="presOf" srcId="{79FF1016-34B9-E044-B66F-E4D633E2B72A}" destId="{E7F35C25-078C-1A4D-A7FF-01A0CDB96A4A}" srcOrd="0" destOrd="0" presId="urn:microsoft.com/office/officeart/2005/8/layout/orgChart1"/>
    <dgm:cxn modelId="{4218A293-36A3-694B-9D49-FDCD839D97AA}" srcId="{97937AD5-A316-3147-B658-4C1DB8648432}" destId="{CD896673-39A8-B848-BF6E-65A3C9499EBF}" srcOrd="0" destOrd="0" parTransId="{FD32D48E-1CC8-2F47-A9AD-2166191F881D}" sibTransId="{FE553B83-8084-C148-BB20-DEB7D2BA3B5C}"/>
    <dgm:cxn modelId="{BB52FF95-B36D-124A-8E38-8FE1CBD17401}" type="presOf" srcId="{80BE1D97-1453-FE41-B95F-B264E8CAEFA8}" destId="{9D064479-88CC-DA4A-AA6B-6CEC6E6EEB63}" srcOrd="0" destOrd="0" presId="urn:microsoft.com/office/officeart/2005/8/layout/orgChart1"/>
    <dgm:cxn modelId="{59BF1C97-257B-5045-858E-91194A86874F}" type="presOf" srcId="{71653D01-987D-9243-ABB7-D2594728F144}" destId="{BE958A2C-FEDC-9A4E-BD2E-932C427EDF73}" srcOrd="0" destOrd="0" presId="urn:microsoft.com/office/officeart/2005/8/layout/orgChart1"/>
    <dgm:cxn modelId="{AC8EE198-62BD-7840-8484-D51C97A5A830}" type="presOf" srcId="{DE5C5E66-CEE7-5044-AC1D-A177C6992E4D}" destId="{82A8DF16-DB36-5D4C-815B-C7FB42C88651}" srcOrd="0" destOrd="0" presId="urn:microsoft.com/office/officeart/2005/8/layout/orgChart1"/>
    <dgm:cxn modelId="{09E2EF98-9844-8649-95BD-17FD396401FF}" type="presOf" srcId="{1F47ED89-81D0-6B48-B8DD-595012F8DD76}" destId="{5D29AFF1-6DA6-564C-9B45-DD9F2998795F}" srcOrd="0" destOrd="0" presId="urn:microsoft.com/office/officeart/2005/8/layout/orgChart1"/>
    <dgm:cxn modelId="{768BBB9A-9B65-2C45-A245-B1E4AA9C8349}" srcId="{96571054-B4C3-0041-B5D0-E9A05CC957DB}" destId="{AF0B7684-4403-F24E-9A31-3924D4A7C892}" srcOrd="1" destOrd="0" parTransId="{464B695D-B632-F847-AC20-3B1AD7FFB2F3}" sibTransId="{FE71D9BB-929F-A74D-8F38-830033739CA2}"/>
    <dgm:cxn modelId="{094D409C-5D0D-164D-BF11-4D9CAD6D449B}" type="presOf" srcId="{8E760AA4-E485-AC48-82F7-C4ADB2F6B3B2}" destId="{5CD01F31-56EE-FF41-AB9E-C17558DC2C7D}" srcOrd="1" destOrd="0" presId="urn:microsoft.com/office/officeart/2005/8/layout/orgChart1"/>
    <dgm:cxn modelId="{CD42529D-E437-B64C-BDCD-33AC96ED2722}" type="presOf" srcId="{9CF987C0-4EA8-5649-B4AE-E23DDE734369}" destId="{899D1C5F-2875-A547-B503-3E95C6BC16AB}" srcOrd="0" destOrd="0" presId="urn:microsoft.com/office/officeart/2005/8/layout/orgChart1"/>
    <dgm:cxn modelId="{3850D89E-0CA9-3343-880F-39D3B14F9332}" type="presOf" srcId="{C8ADE91A-B90D-3045-BA45-B5BD7C518CD7}" destId="{17D15744-1AC5-9C41-8160-109A78A17AA6}" srcOrd="0" destOrd="0" presId="urn:microsoft.com/office/officeart/2005/8/layout/orgChart1"/>
    <dgm:cxn modelId="{1A62DC9E-2A5A-7B45-80F1-65F604C6BA95}" type="presOf" srcId="{05135949-1E68-FE46-9B70-AC73FBE33D53}" destId="{07BE00F0-6650-8C46-899B-57D0DD0FA13E}" srcOrd="0" destOrd="0" presId="urn:microsoft.com/office/officeart/2005/8/layout/orgChart1"/>
    <dgm:cxn modelId="{1667B89F-18E0-2347-9DA0-7D2E856FB186}" type="presOf" srcId="{EE8BE263-4793-AA47-9FC3-355D33A55CF6}" destId="{940DA340-2A41-B74C-AD4E-87470084FE6D}" srcOrd="1" destOrd="0" presId="urn:microsoft.com/office/officeart/2005/8/layout/orgChart1"/>
    <dgm:cxn modelId="{B18EC0A3-CF5A-8845-8FBF-FF2F048EC3FB}" type="presOf" srcId="{A12A42A2-B3B6-1441-98B0-B9FFB7AAB608}" destId="{9E0A6BBA-487D-9341-A4AC-F6AABA74DA92}" srcOrd="0" destOrd="0" presId="urn:microsoft.com/office/officeart/2005/8/layout/orgChart1"/>
    <dgm:cxn modelId="{90AED7A3-8787-3740-B40D-5E09C9544F7E}" type="presOf" srcId="{8E760AA4-E485-AC48-82F7-C4ADB2F6B3B2}" destId="{CB291745-17E1-8644-8B9F-426E1710F08C}" srcOrd="0" destOrd="0" presId="urn:microsoft.com/office/officeart/2005/8/layout/orgChart1"/>
    <dgm:cxn modelId="{C8A113A4-5C3B-9845-9C3F-BB4DBFA82879}" type="presOf" srcId="{D041E459-6561-594F-ABB7-EDBAB7A4B615}" destId="{F9FF95E6-EE3B-3940-85AC-A64F3125865F}" srcOrd="1" destOrd="0" presId="urn:microsoft.com/office/officeart/2005/8/layout/orgChart1"/>
    <dgm:cxn modelId="{CF83DCA4-680F-CF49-8961-290F610AE7E9}" type="presOf" srcId="{96571054-B4C3-0041-B5D0-E9A05CC957DB}" destId="{447F1BBE-6358-0540-A332-CCA0467CB829}" srcOrd="0" destOrd="0" presId="urn:microsoft.com/office/officeart/2005/8/layout/orgChart1"/>
    <dgm:cxn modelId="{405134A6-752D-3D44-B898-29D3507BE74D}" type="presOf" srcId="{9E63EF8F-8A5A-C64B-958B-4DECFFA77457}" destId="{0F0AF1AF-2C3D-EE49-9C42-48374646FA48}" srcOrd="0" destOrd="0" presId="urn:microsoft.com/office/officeart/2005/8/layout/orgChart1"/>
    <dgm:cxn modelId="{5647C8A6-ACA1-C544-B1E3-748DD85E2B28}" type="presOf" srcId="{EE8BE263-4793-AA47-9FC3-355D33A55CF6}" destId="{7850BAD0-73AF-C549-BAA0-630D84726924}" srcOrd="0" destOrd="0" presId="urn:microsoft.com/office/officeart/2005/8/layout/orgChart1"/>
    <dgm:cxn modelId="{FB624BAA-205F-6847-BF89-E9C91C133097}" type="presOf" srcId="{63B59825-7AA9-B240-936A-931B61E80F5A}" destId="{4E16232D-4AB2-B24B-B96E-11EB13F44F01}" srcOrd="0" destOrd="0" presId="urn:microsoft.com/office/officeart/2005/8/layout/orgChart1"/>
    <dgm:cxn modelId="{781F03AE-DDE7-4041-8E35-3A591F9684BA}" type="presOf" srcId="{9691C804-76BB-274A-B9A5-2E86776608AF}" destId="{612AE179-5CF1-A74E-88C0-8C233EE64513}" srcOrd="0" destOrd="0" presId="urn:microsoft.com/office/officeart/2005/8/layout/orgChart1"/>
    <dgm:cxn modelId="{023ACDAE-34A3-A544-9F59-C1ABFE0F6BA6}" srcId="{C8ADE91A-B90D-3045-BA45-B5BD7C518CD7}" destId="{01F35C5D-EE76-3C41-83D4-3444F1591937}" srcOrd="1" destOrd="0" parTransId="{A0D04026-8322-9342-BA7B-1744814A3444}" sibTransId="{67165A7E-E78B-1842-8507-2C542B4C48E2}"/>
    <dgm:cxn modelId="{4B45D3AE-EAA1-8841-8621-EF36FA0A5B87}" type="presOf" srcId="{628DF409-3116-AB49-BDB8-F379F9E5A1B6}" destId="{49A7006B-EA63-6A4A-8580-5EFB9A51CCA2}" srcOrd="0" destOrd="0" presId="urn:microsoft.com/office/officeart/2005/8/layout/orgChart1"/>
    <dgm:cxn modelId="{DAE282B1-17C2-4A4D-8C18-B23158169063}" srcId="{97937AD5-A316-3147-B658-4C1DB8648432}" destId="{C8ADE91A-B90D-3045-BA45-B5BD7C518CD7}" srcOrd="6" destOrd="0" parTransId="{CE75D9D9-9408-7C43-837F-DCBE6162783B}" sibTransId="{A4CDE375-7E82-BD42-A48A-D2C94B1DA31A}"/>
    <dgm:cxn modelId="{B4ACBEB2-E072-9E45-8DF2-9B572DFD90B6}" type="presOf" srcId="{63B59825-7AA9-B240-936A-931B61E80F5A}" destId="{FC6E1215-4C0E-844F-941F-A5B4A1793E37}" srcOrd="1" destOrd="0" presId="urn:microsoft.com/office/officeart/2005/8/layout/orgChart1"/>
    <dgm:cxn modelId="{62FB03B3-814F-234C-8205-C102A7B5263C}" srcId="{97937AD5-A316-3147-B658-4C1DB8648432}" destId="{1262E430-916C-5D4D-9346-7E16FCD61EDC}" srcOrd="2" destOrd="0" parTransId="{CAA28FEF-5458-804D-A1E6-73695C777187}" sibTransId="{5B54FFD5-33FE-BA42-AD38-B8C40592AF4A}"/>
    <dgm:cxn modelId="{B0CFE2B9-DCE3-0142-AD2A-5408C696A6C7}" type="presOf" srcId="{DA02B384-DE3C-2943-A118-5EDABEBA6C6B}" destId="{F7032775-9754-2E48-B272-53A421749712}" srcOrd="0" destOrd="0" presId="urn:microsoft.com/office/officeart/2005/8/layout/orgChart1"/>
    <dgm:cxn modelId="{9E2917BF-8A61-4A42-BA6E-A412FCBBAE30}" type="presOf" srcId="{E5FEF6F6-4FCF-6E49-B931-1ABBA4D75565}" destId="{0BFF5DAC-2066-CB41-95F7-0FDA43DB48EF}" srcOrd="0" destOrd="0" presId="urn:microsoft.com/office/officeart/2005/8/layout/orgChart1"/>
    <dgm:cxn modelId="{59FF43C0-CBB5-8247-BA44-D2BF4B10150B}" type="presOf" srcId="{594B2A86-6764-0642-98FE-DFC119D5B94D}" destId="{55409739-F462-F440-9B77-555AF108E40A}" srcOrd="0" destOrd="0" presId="urn:microsoft.com/office/officeart/2005/8/layout/orgChart1"/>
    <dgm:cxn modelId="{E0A4FAC0-B60D-ED48-9870-0DA955376AB5}" type="presOf" srcId="{95F700D0-E2B0-254A-AA7A-0C1F724C03E3}" destId="{5B8F7D22-A70A-2B4E-8905-390707CCD98E}" srcOrd="1" destOrd="0" presId="urn:microsoft.com/office/officeart/2005/8/layout/orgChart1"/>
    <dgm:cxn modelId="{44B480C1-43A5-A848-A783-F036A809E518}" type="presOf" srcId="{1262E430-916C-5D4D-9346-7E16FCD61EDC}" destId="{BBD16926-0FB3-2D4D-99E4-4F0E388E25AA}" srcOrd="1" destOrd="0" presId="urn:microsoft.com/office/officeart/2005/8/layout/orgChart1"/>
    <dgm:cxn modelId="{F1CA91C2-E933-2B43-A350-923C16AC7973}" type="presOf" srcId="{80EDFAF7-D9BC-8E4F-961E-B9AD3119DBBB}" destId="{7EC48E57-55FA-EC43-995C-5000EA70B127}" srcOrd="1" destOrd="0" presId="urn:microsoft.com/office/officeart/2005/8/layout/orgChart1"/>
    <dgm:cxn modelId="{7906EBC2-E86A-124D-AA7D-DE1DF1863A18}" srcId="{C8ADE91A-B90D-3045-BA45-B5BD7C518CD7}" destId="{DE78A499-783C-AA43-9DAD-D51117273571}" srcOrd="0" destOrd="0" parTransId="{03C7E81C-D2DF-404E-A849-4E29732A584D}" sibTransId="{11633523-3E37-3C4E-BB06-5C75F1C14746}"/>
    <dgm:cxn modelId="{0807F9C2-C545-6844-A132-8DFBB6DB8B8C}" type="presOf" srcId="{05135949-1E68-FE46-9B70-AC73FBE33D53}" destId="{25C18B42-4117-084E-ACA1-977A4F64A227}" srcOrd="1" destOrd="0" presId="urn:microsoft.com/office/officeart/2005/8/layout/orgChart1"/>
    <dgm:cxn modelId="{2BF50BC6-1F6D-664D-BDF4-93792CC9C1F2}" srcId="{1262E430-916C-5D4D-9346-7E16FCD61EDC}" destId="{628DF409-3116-AB49-BDB8-F379F9E5A1B6}" srcOrd="0" destOrd="0" parTransId="{A5B63F00-7B9F-744D-BEE8-B5B4CF1B229B}" sibTransId="{05FED37E-CC30-B647-8E69-414E467F34F8}"/>
    <dgm:cxn modelId="{BBA848C7-E268-1148-AD57-D657A7851DBC}" type="presOf" srcId="{81BA2180-CBCE-1A40-89A5-C39FFE62991C}" destId="{F187F593-87BA-2A49-A6C0-4E37FE212381}" srcOrd="0" destOrd="0" presId="urn:microsoft.com/office/officeart/2005/8/layout/orgChart1"/>
    <dgm:cxn modelId="{199B0ACA-DBF8-D74B-847F-AD05EFD4AF54}" type="presOf" srcId="{B2EF0002-1552-9D4D-B0EC-AC646A4C3076}" destId="{D9CE1CAF-FC91-7140-A0FF-65446E86B65C}" srcOrd="1" destOrd="0" presId="urn:microsoft.com/office/officeart/2005/8/layout/orgChart1"/>
    <dgm:cxn modelId="{84BF7ED0-AC18-CD4D-B929-65392463FE10}" srcId="{CD896673-39A8-B848-BF6E-65A3C9499EBF}" destId="{C137A30E-D892-5C48-A2E4-F6864CB420E1}" srcOrd="6" destOrd="0" parTransId="{75C9D547-F631-3447-86B5-6C3BDA9ADF08}" sibTransId="{BB8B6356-7332-CA44-B43C-93D55E3E6AFB}"/>
    <dgm:cxn modelId="{D85F30D7-F7D1-8146-9F4F-F69407F1D5E3}" type="presOf" srcId="{DF5CA98B-1065-B64C-8115-2884141065E6}" destId="{1F590605-2554-B54C-AA7B-7BBC995BCB8A}" srcOrd="0" destOrd="0" presId="urn:microsoft.com/office/officeart/2005/8/layout/orgChart1"/>
    <dgm:cxn modelId="{6D13A1D8-51FD-DD43-8132-FA4D0D2B64C2}" type="presOf" srcId="{DE78A499-783C-AA43-9DAD-D51117273571}" destId="{EF0F4859-F3AC-3E43-B499-5E8B560CC738}" srcOrd="1" destOrd="0" presId="urn:microsoft.com/office/officeart/2005/8/layout/orgChart1"/>
    <dgm:cxn modelId="{EE0908DE-BDB7-D240-9AFA-03DAC7268FDF}" type="presOf" srcId="{1F47ED89-81D0-6B48-B8DD-595012F8DD76}" destId="{D2B4A94D-5A06-ED41-9DF6-857129170986}" srcOrd="1" destOrd="0" presId="urn:microsoft.com/office/officeart/2005/8/layout/orgChart1"/>
    <dgm:cxn modelId="{40AB08E0-377D-F04D-B74A-6D8DDD8EC8DE}" type="presOf" srcId="{96571054-B4C3-0041-B5D0-E9A05CC957DB}" destId="{F490EA53-1E6F-324C-A579-F392CC80F771}" srcOrd="1" destOrd="0" presId="urn:microsoft.com/office/officeart/2005/8/layout/orgChart1"/>
    <dgm:cxn modelId="{5A299DE8-50CA-184C-BFEE-57C48F2FAEF7}" type="presOf" srcId="{9691C804-76BB-274A-B9A5-2E86776608AF}" destId="{D4768BE9-0618-E949-9D66-8F0CF99D5D31}" srcOrd="1" destOrd="0" presId="urn:microsoft.com/office/officeart/2005/8/layout/orgChart1"/>
    <dgm:cxn modelId="{E841D2EB-DCC9-4C4A-9180-1B24AD0F0B11}" type="presOf" srcId="{5DD547E3-BF5E-634D-8E55-0F7E95EFFCC0}" destId="{8A8F86C1-8CC8-6541-98D4-5D31A9CEE492}" srcOrd="0" destOrd="0" presId="urn:microsoft.com/office/officeart/2005/8/layout/orgChart1"/>
    <dgm:cxn modelId="{2A7C41EC-774F-354B-B5CC-117FDC16EEE6}" type="presOf" srcId="{C0F04C44-AFD0-F94E-9998-90F5A43256B6}" destId="{0871F020-7DBF-F744-B589-D1E42A7BC642}" srcOrd="0" destOrd="0" presId="urn:microsoft.com/office/officeart/2005/8/layout/orgChart1"/>
    <dgm:cxn modelId="{120FF0EE-C534-B64B-996F-B6C9739725EE}" type="presOf" srcId="{CD896673-39A8-B848-BF6E-65A3C9499EBF}" destId="{03363289-B49E-1641-932C-2FE5A651D571}" srcOrd="0" destOrd="0" presId="urn:microsoft.com/office/officeart/2005/8/layout/orgChart1"/>
    <dgm:cxn modelId="{D57B80EF-CA8F-0A4C-8736-FCA12A4B55B0}" srcId="{97937AD5-A316-3147-B658-4C1DB8648432}" destId="{80EDFAF7-D9BC-8E4F-961E-B9AD3119DBBB}" srcOrd="3" destOrd="0" parTransId="{DF5CA98B-1065-B64C-8115-2884141065E6}" sibTransId="{3527365C-2B44-EF48-A719-2B113D294464}"/>
    <dgm:cxn modelId="{7697C2EF-9164-1D4C-98B9-D65FC6245F78}" srcId="{EE8BE263-4793-AA47-9FC3-355D33A55CF6}" destId="{CE2D8C55-046C-614D-8495-5C130E64FCB7}" srcOrd="2" destOrd="0" parTransId="{AA75A125-4078-F749-83BA-BBFF4022688C}" sibTransId="{5E9866F7-ACEA-0945-8989-F04487361673}"/>
    <dgm:cxn modelId="{F2D5F1F0-1E89-0E42-88B1-ACCAF47702B0}" type="presOf" srcId="{6C0EF21C-5183-614B-979C-3C93F1D02A12}" destId="{4E636AD7-A5EF-4049-A38B-408F94809141}" srcOrd="0" destOrd="0" presId="urn:microsoft.com/office/officeart/2005/8/layout/orgChart1"/>
    <dgm:cxn modelId="{ADA3D7F1-0013-7444-B86D-DFC836D49D10}" type="presOf" srcId="{E5FEF6F6-4FCF-6E49-B931-1ABBA4D75565}" destId="{CB8755F8-B058-C040-BDEA-AF0CB1E09D52}" srcOrd="1" destOrd="0" presId="urn:microsoft.com/office/officeart/2005/8/layout/orgChart1"/>
    <dgm:cxn modelId="{2E6B1DF2-C58F-FF46-98E6-16B4254738FB}" srcId="{80EDFAF7-D9BC-8E4F-961E-B9AD3119DBBB}" destId="{DE5C5E66-CEE7-5044-AC1D-A177C6992E4D}" srcOrd="3" destOrd="0" parTransId="{1CF14E9D-6848-F24F-9C6B-2F9742144FBE}" sibTransId="{F7CA8BA7-25D1-E742-A9C8-C3202D994C0D}"/>
    <dgm:cxn modelId="{D1A758F3-056B-984F-85DB-F5C4F7DAAACC}" type="presOf" srcId="{03C7E81C-D2DF-404E-A849-4E29732A584D}" destId="{8CB40537-B9F6-BD40-94EE-87547A8094F5}" srcOrd="0" destOrd="0" presId="urn:microsoft.com/office/officeart/2005/8/layout/orgChart1"/>
    <dgm:cxn modelId="{D59BADF3-6301-4441-91F2-CA0C051E6B93}" type="presOf" srcId="{5A2EEE71-DE96-844B-A656-D17B4667A2F7}" destId="{B3AF5870-0594-694D-971E-4CFC2DFBF7F3}" srcOrd="0" destOrd="0" presId="urn:microsoft.com/office/officeart/2005/8/layout/orgChart1"/>
    <dgm:cxn modelId="{CC0D03F5-B8D2-144B-9F30-5BFBD3178373}" type="presOf" srcId="{84A9A749-4C2C-974F-9E24-40D0187880F8}" destId="{6755602E-FF3B-E34C-8BD0-71528139ACC7}" srcOrd="1" destOrd="0" presId="urn:microsoft.com/office/officeart/2005/8/layout/orgChart1"/>
    <dgm:cxn modelId="{37179AF5-1B8F-2149-B9D4-179A0775D3FD}" srcId="{CD896673-39A8-B848-BF6E-65A3C9499EBF}" destId="{F3567A0C-8587-D849-8BCE-334B9598C22C}" srcOrd="5" destOrd="0" parTransId="{DA02B384-DE3C-2943-A118-5EDABEBA6C6B}" sibTransId="{E6913B3B-FE36-4844-BE9B-B3A587BB864A}"/>
    <dgm:cxn modelId="{0CBD2EF8-D619-5041-B98A-864877819CA8}" srcId="{97937AD5-A316-3147-B658-4C1DB8648432}" destId="{EE8BE263-4793-AA47-9FC3-355D33A55CF6}" srcOrd="4" destOrd="0" parTransId="{E2A35512-746D-714B-8DFF-6F26C358D717}" sibTransId="{0D80F12A-D124-C744-8FAD-8A06409EBB5B}"/>
    <dgm:cxn modelId="{28D2A3F8-B5D9-DA44-AF32-AB0C8D5502D0}" type="presOf" srcId="{3A68212E-F578-F042-B886-3D7FC7F73FB0}" destId="{1B24FFDE-B0AC-A845-80BF-B5BAD25D5912}" srcOrd="0" destOrd="0" presId="urn:microsoft.com/office/officeart/2005/8/layout/orgChart1"/>
    <dgm:cxn modelId="{94C2D6F9-02A3-2B47-AC1F-F1E84D1353FB}" srcId="{80EDFAF7-D9BC-8E4F-961E-B9AD3119DBBB}" destId="{5DD547E3-BF5E-634D-8E55-0F7E95EFFCC0}" srcOrd="2" destOrd="0" parTransId="{F99908EA-E969-B34E-94D1-517F24778926}" sibTransId="{3945B2A4-2D01-454A-BA67-43B86AE565EB}"/>
    <dgm:cxn modelId="{A37DAEFA-ACA6-9D45-9310-59C56E23F2DB}" srcId="{EE8BE263-4793-AA47-9FC3-355D33A55CF6}" destId="{8E760AA4-E485-AC48-82F7-C4ADB2F6B3B2}" srcOrd="0" destOrd="0" parTransId="{75B725F2-3056-4842-AFE7-F6C1ACB37A82}" sibTransId="{0AB767FC-A111-CC44-97B8-05F83FB3EC70}"/>
    <dgm:cxn modelId="{DE48D130-E00A-6C4F-89EE-29C83E0808DD}" type="presParOf" srcId="{2744355E-EF61-E043-B81D-D49E0C5B21B0}" destId="{98F464EF-53CF-DB40-992C-115D9E8E9A77}" srcOrd="0" destOrd="0" presId="urn:microsoft.com/office/officeart/2005/8/layout/orgChart1"/>
    <dgm:cxn modelId="{9E4D8C53-B9DD-794D-9A9B-6AF5A1251091}" type="presParOf" srcId="{98F464EF-53CF-DB40-992C-115D9E8E9A77}" destId="{B705C2BC-0178-C346-A95F-F72E6480D3F4}" srcOrd="0" destOrd="0" presId="urn:microsoft.com/office/officeart/2005/8/layout/orgChart1"/>
    <dgm:cxn modelId="{34E1E69C-A9B3-BC49-A276-B7F27EDE4327}" type="presParOf" srcId="{B705C2BC-0178-C346-A95F-F72E6480D3F4}" destId="{28315500-C34E-5840-8D00-9033CECC73ED}" srcOrd="0" destOrd="0" presId="urn:microsoft.com/office/officeart/2005/8/layout/orgChart1"/>
    <dgm:cxn modelId="{2916279E-CBB7-C84B-B579-71BDA5D280CB}" type="presParOf" srcId="{B705C2BC-0178-C346-A95F-F72E6480D3F4}" destId="{46F432FD-7434-474A-B3E6-F49D88CF10D9}" srcOrd="1" destOrd="0" presId="urn:microsoft.com/office/officeart/2005/8/layout/orgChart1"/>
    <dgm:cxn modelId="{B5D5B879-70FC-CD42-ADB4-0CFE639D950D}" type="presParOf" srcId="{98F464EF-53CF-DB40-992C-115D9E8E9A77}" destId="{99823950-CF78-C046-ADEE-94C7A22FC4B5}" srcOrd="1" destOrd="0" presId="urn:microsoft.com/office/officeart/2005/8/layout/orgChart1"/>
    <dgm:cxn modelId="{3A7279BC-D556-A44D-8625-F5587A1FA6FD}" type="presParOf" srcId="{99823950-CF78-C046-ADEE-94C7A22FC4B5}" destId="{1A5BB5B4-43CE-4846-84E8-F61AC350CB50}" srcOrd="0" destOrd="0" presId="urn:microsoft.com/office/officeart/2005/8/layout/orgChart1"/>
    <dgm:cxn modelId="{3AC2FCBC-D8BA-D94A-8AA7-AF5235E10BC9}" type="presParOf" srcId="{99823950-CF78-C046-ADEE-94C7A22FC4B5}" destId="{F12AA035-419E-674A-9B01-2464945640D6}" srcOrd="1" destOrd="0" presId="urn:microsoft.com/office/officeart/2005/8/layout/orgChart1"/>
    <dgm:cxn modelId="{19455BF0-A1AB-AF47-9316-F8A8A0B63F15}" type="presParOf" srcId="{F12AA035-419E-674A-9B01-2464945640D6}" destId="{CD987B75-E4B5-5B43-8934-ADC63339AEC6}" srcOrd="0" destOrd="0" presId="urn:microsoft.com/office/officeart/2005/8/layout/orgChart1"/>
    <dgm:cxn modelId="{5364C82B-C981-5E42-9AFB-7F1FA60EE374}" type="presParOf" srcId="{CD987B75-E4B5-5B43-8934-ADC63339AEC6}" destId="{03363289-B49E-1641-932C-2FE5A651D571}" srcOrd="0" destOrd="0" presId="urn:microsoft.com/office/officeart/2005/8/layout/orgChart1"/>
    <dgm:cxn modelId="{7038B4F5-4D05-5342-A426-896AE36C747F}" type="presParOf" srcId="{CD987B75-E4B5-5B43-8934-ADC63339AEC6}" destId="{34E0FD90-5340-E444-B533-D5A2E0C85F52}" srcOrd="1" destOrd="0" presId="urn:microsoft.com/office/officeart/2005/8/layout/orgChart1"/>
    <dgm:cxn modelId="{E5CF4B7E-BC9A-4547-BB04-89E091BA453C}" type="presParOf" srcId="{F12AA035-419E-674A-9B01-2464945640D6}" destId="{96E09283-E259-B24F-8F2C-177FED59A741}" srcOrd="1" destOrd="0" presId="urn:microsoft.com/office/officeart/2005/8/layout/orgChart1"/>
    <dgm:cxn modelId="{36526FE5-17C4-274C-91E8-3F900CE86AB5}" type="presParOf" srcId="{96E09283-E259-B24F-8F2C-177FED59A741}" destId="{A34A0AB8-30DD-3B4D-AD2D-04D7D4F96EA2}" srcOrd="0" destOrd="0" presId="urn:microsoft.com/office/officeart/2005/8/layout/orgChart1"/>
    <dgm:cxn modelId="{4D7E8DC0-9F52-8D4B-A502-21E027747F09}" type="presParOf" srcId="{96E09283-E259-B24F-8F2C-177FED59A741}" destId="{7FC04167-4EBF-0647-A9C9-A46F1982ECD9}" srcOrd="1" destOrd="0" presId="urn:microsoft.com/office/officeart/2005/8/layout/orgChart1"/>
    <dgm:cxn modelId="{DE0EA97E-8DD4-D246-A903-032ADED2BAC7}" type="presParOf" srcId="{7FC04167-4EBF-0647-A9C9-A46F1982ECD9}" destId="{A5213B2B-9033-294C-B55A-35E2EF568875}" srcOrd="0" destOrd="0" presId="urn:microsoft.com/office/officeart/2005/8/layout/orgChart1"/>
    <dgm:cxn modelId="{D09A2AAD-C1E4-9C4E-BB8E-57A23712289D}" type="presParOf" srcId="{A5213B2B-9033-294C-B55A-35E2EF568875}" destId="{DB0218A2-B320-144E-BA96-035B0CC98FDB}" srcOrd="0" destOrd="0" presId="urn:microsoft.com/office/officeart/2005/8/layout/orgChart1"/>
    <dgm:cxn modelId="{55059A8F-7D83-C542-ACBD-6D4E3F259138}" type="presParOf" srcId="{A5213B2B-9033-294C-B55A-35E2EF568875}" destId="{6755602E-FF3B-E34C-8BD0-71528139ACC7}" srcOrd="1" destOrd="0" presId="urn:microsoft.com/office/officeart/2005/8/layout/orgChart1"/>
    <dgm:cxn modelId="{8D973E21-D922-714D-87F3-22D72CCC0A56}" type="presParOf" srcId="{7FC04167-4EBF-0647-A9C9-A46F1982ECD9}" destId="{CA9E9331-F5FD-3B42-9B3C-25CAA44E0249}" srcOrd="1" destOrd="0" presId="urn:microsoft.com/office/officeart/2005/8/layout/orgChart1"/>
    <dgm:cxn modelId="{1D8578D4-6A00-9B40-9359-760D7633A6E9}" type="presParOf" srcId="{7FC04167-4EBF-0647-A9C9-A46F1982ECD9}" destId="{2849A4E0-5E84-F54C-885A-88713FC2B408}" srcOrd="2" destOrd="0" presId="urn:microsoft.com/office/officeart/2005/8/layout/orgChart1"/>
    <dgm:cxn modelId="{823C93DF-4C1A-E544-B58E-5369171B1B3D}" type="presParOf" srcId="{96E09283-E259-B24F-8F2C-177FED59A741}" destId="{E7F35C25-078C-1A4D-A7FF-01A0CDB96A4A}" srcOrd="2" destOrd="0" presId="urn:microsoft.com/office/officeart/2005/8/layout/orgChart1"/>
    <dgm:cxn modelId="{9C75C197-8CBC-134A-BCD5-382F46A23AC0}" type="presParOf" srcId="{96E09283-E259-B24F-8F2C-177FED59A741}" destId="{CFE0961B-D5C6-A447-82F8-C47547A8DDA9}" srcOrd="3" destOrd="0" presId="urn:microsoft.com/office/officeart/2005/8/layout/orgChart1"/>
    <dgm:cxn modelId="{9937EFF8-A082-7D47-9AB2-5A472A6A537D}" type="presParOf" srcId="{CFE0961B-D5C6-A447-82F8-C47547A8DDA9}" destId="{534B5616-52E8-9F4C-817F-0A41B6179B7F}" srcOrd="0" destOrd="0" presId="urn:microsoft.com/office/officeart/2005/8/layout/orgChart1"/>
    <dgm:cxn modelId="{50B278E6-ADEF-FE4E-903D-B2731FE22ABA}" type="presParOf" srcId="{534B5616-52E8-9F4C-817F-0A41B6179B7F}" destId="{45BF27F2-886F-7B4D-A526-EB66A37309FB}" srcOrd="0" destOrd="0" presId="urn:microsoft.com/office/officeart/2005/8/layout/orgChart1"/>
    <dgm:cxn modelId="{FBB81EB2-9AFB-DA4E-A08E-F1E12AFF671A}" type="presParOf" srcId="{534B5616-52E8-9F4C-817F-0A41B6179B7F}" destId="{5B8F7D22-A70A-2B4E-8905-390707CCD98E}" srcOrd="1" destOrd="0" presId="urn:microsoft.com/office/officeart/2005/8/layout/orgChart1"/>
    <dgm:cxn modelId="{4278D7FB-2D5C-5940-AE80-57931BE9C449}" type="presParOf" srcId="{CFE0961B-D5C6-A447-82F8-C47547A8DDA9}" destId="{EE358BE9-E454-E741-9ACA-DB776EB30E96}" srcOrd="1" destOrd="0" presId="urn:microsoft.com/office/officeart/2005/8/layout/orgChart1"/>
    <dgm:cxn modelId="{B341F29D-6A38-7347-ABAA-81E9B0E31295}" type="presParOf" srcId="{CFE0961B-D5C6-A447-82F8-C47547A8DDA9}" destId="{6BE57E73-F7C9-2F44-9119-8596DFEB083D}" srcOrd="2" destOrd="0" presId="urn:microsoft.com/office/officeart/2005/8/layout/orgChart1"/>
    <dgm:cxn modelId="{A656AB56-29A7-5A46-8100-5A5BDA258967}" type="presParOf" srcId="{96E09283-E259-B24F-8F2C-177FED59A741}" destId="{0ABA6831-FA9F-734B-92F3-F2FAAB8E4206}" srcOrd="4" destOrd="0" presId="urn:microsoft.com/office/officeart/2005/8/layout/orgChart1"/>
    <dgm:cxn modelId="{9BE25F7B-847F-8142-A20C-B2904C94FCA2}" type="presParOf" srcId="{96E09283-E259-B24F-8F2C-177FED59A741}" destId="{C963C646-3D27-2B4A-881A-A7E9DAEE1823}" srcOrd="5" destOrd="0" presId="urn:microsoft.com/office/officeart/2005/8/layout/orgChart1"/>
    <dgm:cxn modelId="{0F5572B7-967C-114E-B674-9C35C46C367E}" type="presParOf" srcId="{C963C646-3D27-2B4A-881A-A7E9DAEE1823}" destId="{3E6F965C-7B0C-3D47-86A9-9AE8C86D11B4}" srcOrd="0" destOrd="0" presId="urn:microsoft.com/office/officeart/2005/8/layout/orgChart1"/>
    <dgm:cxn modelId="{CCB92DD0-64DC-4347-B709-96A44327A14B}" type="presParOf" srcId="{3E6F965C-7B0C-3D47-86A9-9AE8C86D11B4}" destId="{F187F593-87BA-2A49-A6C0-4E37FE212381}" srcOrd="0" destOrd="0" presId="urn:microsoft.com/office/officeart/2005/8/layout/orgChart1"/>
    <dgm:cxn modelId="{56B02DE5-7484-9E4F-B6B8-33A6CE1D00E3}" type="presParOf" srcId="{3E6F965C-7B0C-3D47-86A9-9AE8C86D11B4}" destId="{CF361094-0CAF-D54D-A6A3-ACF03028DA02}" srcOrd="1" destOrd="0" presId="urn:microsoft.com/office/officeart/2005/8/layout/orgChart1"/>
    <dgm:cxn modelId="{F67BA4E4-818B-2B40-9A7F-437D05823DC8}" type="presParOf" srcId="{C963C646-3D27-2B4A-881A-A7E9DAEE1823}" destId="{32B88251-72B3-494E-904D-D74DF9AFE640}" srcOrd="1" destOrd="0" presId="urn:microsoft.com/office/officeart/2005/8/layout/orgChart1"/>
    <dgm:cxn modelId="{CC490A7B-7AB1-B04B-B9EA-2DCCAF8187CA}" type="presParOf" srcId="{C963C646-3D27-2B4A-881A-A7E9DAEE1823}" destId="{3FBEA09E-0484-5147-ACA9-D7B58EA7010F}" srcOrd="2" destOrd="0" presId="urn:microsoft.com/office/officeart/2005/8/layout/orgChart1"/>
    <dgm:cxn modelId="{170F2108-F3C2-6B42-BAD9-87C6CCBB4833}" type="presParOf" srcId="{96E09283-E259-B24F-8F2C-177FED59A741}" destId="{7FD8963C-D3C2-A54F-8C46-5578ED8D0F26}" srcOrd="6" destOrd="0" presId="urn:microsoft.com/office/officeart/2005/8/layout/orgChart1"/>
    <dgm:cxn modelId="{E4406DC4-1749-2846-B03A-015B79105F45}" type="presParOf" srcId="{96E09283-E259-B24F-8F2C-177FED59A741}" destId="{11288E2C-05DA-E446-AA97-AB4641CF467A}" srcOrd="7" destOrd="0" presId="urn:microsoft.com/office/officeart/2005/8/layout/orgChart1"/>
    <dgm:cxn modelId="{0085F86C-C9F1-954B-87BC-F8C9C9D9DAE3}" type="presParOf" srcId="{11288E2C-05DA-E446-AA97-AB4641CF467A}" destId="{5750A69D-45DC-844E-820B-B6C4320D160B}" srcOrd="0" destOrd="0" presId="urn:microsoft.com/office/officeart/2005/8/layout/orgChart1"/>
    <dgm:cxn modelId="{D9E15F3D-FD07-E140-807E-5272B6E6E15B}" type="presParOf" srcId="{5750A69D-45DC-844E-820B-B6C4320D160B}" destId="{4E16232D-4AB2-B24B-B96E-11EB13F44F01}" srcOrd="0" destOrd="0" presId="urn:microsoft.com/office/officeart/2005/8/layout/orgChart1"/>
    <dgm:cxn modelId="{072F14CA-38E2-3745-A28F-6BC86E92FD2F}" type="presParOf" srcId="{5750A69D-45DC-844E-820B-B6C4320D160B}" destId="{FC6E1215-4C0E-844F-941F-A5B4A1793E37}" srcOrd="1" destOrd="0" presId="urn:microsoft.com/office/officeart/2005/8/layout/orgChart1"/>
    <dgm:cxn modelId="{831DBCBD-D09F-FB42-8226-72E40998711B}" type="presParOf" srcId="{11288E2C-05DA-E446-AA97-AB4641CF467A}" destId="{99843EEA-27C6-434E-A305-8D697130C761}" srcOrd="1" destOrd="0" presId="urn:microsoft.com/office/officeart/2005/8/layout/orgChart1"/>
    <dgm:cxn modelId="{A6754FB4-A26C-6B47-B44C-D5C4EEF72354}" type="presParOf" srcId="{11288E2C-05DA-E446-AA97-AB4641CF467A}" destId="{B641241C-D69C-BB4A-89EF-0A9078DC5D3A}" srcOrd="2" destOrd="0" presId="urn:microsoft.com/office/officeart/2005/8/layout/orgChart1"/>
    <dgm:cxn modelId="{9A55C92D-6C0B-6F4D-8241-1CA87DBE4252}" type="presParOf" srcId="{96E09283-E259-B24F-8F2C-177FED59A741}" destId="{199D09D1-AF52-FD44-AE1B-0B48AB4FFC75}" srcOrd="8" destOrd="0" presId="urn:microsoft.com/office/officeart/2005/8/layout/orgChart1"/>
    <dgm:cxn modelId="{7C73FFF1-BA5C-F441-A5FD-584E26744D2C}" type="presParOf" srcId="{96E09283-E259-B24F-8F2C-177FED59A741}" destId="{9E6585C6-2D4A-7344-AAC4-3D615006890B}" srcOrd="9" destOrd="0" presId="urn:microsoft.com/office/officeart/2005/8/layout/orgChart1"/>
    <dgm:cxn modelId="{1951C516-7AA0-5B42-81E0-EABB35FE14AF}" type="presParOf" srcId="{9E6585C6-2D4A-7344-AAC4-3D615006890B}" destId="{3B56768C-DDB3-564A-984F-EA3AEF6DD830}" srcOrd="0" destOrd="0" presId="urn:microsoft.com/office/officeart/2005/8/layout/orgChart1"/>
    <dgm:cxn modelId="{0CAA00BC-06D9-1C4E-A449-06C3D8C9FADF}" type="presParOf" srcId="{3B56768C-DDB3-564A-984F-EA3AEF6DD830}" destId="{E7F171DB-9E28-204B-B4E3-60C32DE0CDCF}" srcOrd="0" destOrd="0" presId="urn:microsoft.com/office/officeart/2005/8/layout/orgChart1"/>
    <dgm:cxn modelId="{2C40E278-765B-654D-A114-991D8889B911}" type="presParOf" srcId="{3B56768C-DDB3-564A-984F-EA3AEF6DD830}" destId="{4BEF09E5-D46F-C443-8A6B-2E8BFA48215F}" srcOrd="1" destOrd="0" presId="urn:microsoft.com/office/officeart/2005/8/layout/orgChart1"/>
    <dgm:cxn modelId="{6827B421-D772-034C-B5A7-40514391E33B}" type="presParOf" srcId="{9E6585C6-2D4A-7344-AAC4-3D615006890B}" destId="{075224DE-55AF-FC41-BB51-4FF6612F4B20}" srcOrd="1" destOrd="0" presId="urn:microsoft.com/office/officeart/2005/8/layout/orgChart1"/>
    <dgm:cxn modelId="{14EBA1CD-4A14-9648-83D3-1C62CDECE19B}" type="presParOf" srcId="{9E6585C6-2D4A-7344-AAC4-3D615006890B}" destId="{47DA03BA-9027-8049-B586-2A73D1249689}" srcOrd="2" destOrd="0" presId="urn:microsoft.com/office/officeart/2005/8/layout/orgChart1"/>
    <dgm:cxn modelId="{1F4E056A-4A18-5047-A14A-CD2E28F94240}" type="presParOf" srcId="{96E09283-E259-B24F-8F2C-177FED59A741}" destId="{F7032775-9754-2E48-B272-53A421749712}" srcOrd="10" destOrd="0" presId="urn:microsoft.com/office/officeart/2005/8/layout/orgChart1"/>
    <dgm:cxn modelId="{3D4A6B85-C907-9041-913A-F41618027D9E}" type="presParOf" srcId="{96E09283-E259-B24F-8F2C-177FED59A741}" destId="{AA9C4ADC-3CC0-9B47-B5A9-E62B49703E9E}" srcOrd="11" destOrd="0" presId="urn:microsoft.com/office/officeart/2005/8/layout/orgChart1"/>
    <dgm:cxn modelId="{56443F88-7382-0043-8BF5-FAC7A063E1EA}" type="presParOf" srcId="{AA9C4ADC-3CC0-9B47-B5A9-E62B49703E9E}" destId="{7EB2CCD7-8966-774A-B702-6A4FAF6699D6}" srcOrd="0" destOrd="0" presId="urn:microsoft.com/office/officeart/2005/8/layout/orgChart1"/>
    <dgm:cxn modelId="{C9048EE2-394A-8441-8804-B72FD555674A}" type="presParOf" srcId="{7EB2CCD7-8966-774A-B702-6A4FAF6699D6}" destId="{4F5362E0-2658-FD46-B570-1E1295A51068}" srcOrd="0" destOrd="0" presId="urn:microsoft.com/office/officeart/2005/8/layout/orgChart1"/>
    <dgm:cxn modelId="{F074255A-C463-3F40-B583-AB3C29F8FB2A}" type="presParOf" srcId="{7EB2CCD7-8966-774A-B702-6A4FAF6699D6}" destId="{565DE2AA-E783-C943-9E20-06EA02431815}" srcOrd="1" destOrd="0" presId="urn:microsoft.com/office/officeart/2005/8/layout/orgChart1"/>
    <dgm:cxn modelId="{0996F84D-C9F4-804C-A42B-5B0AE0355A5F}" type="presParOf" srcId="{AA9C4ADC-3CC0-9B47-B5A9-E62B49703E9E}" destId="{B89B4FDE-12A2-264B-B6B1-075C58424EF5}" srcOrd="1" destOrd="0" presId="urn:microsoft.com/office/officeart/2005/8/layout/orgChart1"/>
    <dgm:cxn modelId="{49C4E662-A2E4-2E4B-A566-AD434E9793F1}" type="presParOf" srcId="{AA9C4ADC-3CC0-9B47-B5A9-E62B49703E9E}" destId="{44AFED45-4C1E-FF4A-9DC8-B27EEAC660B2}" srcOrd="2" destOrd="0" presId="urn:microsoft.com/office/officeart/2005/8/layout/orgChart1"/>
    <dgm:cxn modelId="{747753A9-A37B-AC42-ABD7-01E7942204E3}" type="presParOf" srcId="{96E09283-E259-B24F-8F2C-177FED59A741}" destId="{E9DCA856-EA54-5F44-B4E7-C087EFE0AB77}" srcOrd="12" destOrd="0" presId="urn:microsoft.com/office/officeart/2005/8/layout/orgChart1"/>
    <dgm:cxn modelId="{44DAB045-C956-194B-A50C-CD96EE272A0C}" type="presParOf" srcId="{96E09283-E259-B24F-8F2C-177FED59A741}" destId="{B2E3B0D2-A32B-3C45-A7C6-5EC012ACD75F}" srcOrd="13" destOrd="0" presId="urn:microsoft.com/office/officeart/2005/8/layout/orgChart1"/>
    <dgm:cxn modelId="{ED512FBA-3E10-4D4F-B1B0-87BACD57A501}" type="presParOf" srcId="{B2E3B0D2-A32B-3C45-A7C6-5EC012ACD75F}" destId="{08E617F1-44C4-4347-B704-04C609582D43}" srcOrd="0" destOrd="0" presId="urn:microsoft.com/office/officeart/2005/8/layout/orgChart1"/>
    <dgm:cxn modelId="{FD46A959-876F-9446-935F-A94486D1EC0E}" type="presParOf" srcId="{08E617F1-44C4-4347-B704-04C609582D43}" destId="{9EAA7F3B-2C32-6E45-9174-6B27E3ACB668}" srcOrd="0" destOrd="0" presId="urn:microsoft.com/office/officeart/2005/8/layout/orgChart1"/>
    <dgm:cxn modelId="{B525A929-C763-BF46-BEC2-ED2457DF81C0}" type="presParOf" srcId="{08E617F1-44C4-4347-B704-04C609582D43}" destId="{DD28E0D1-3019-E546-B1DD-C8AE79210727}" srcOrd="1" destOrd="0" presId="urn:microsoft.com/office/officeart/2005/8/layout/orgChart1"/>
    <dgm:cxn modelId="{3C0C20CB-96DB-134D-A76B-4ED9AE36D516}" type="presParOf" srcId="{B2E3B0D2-A32B-3C45-A7C6-5EC012ACD75F}" destId="{AED03A00-89A4-9D40-9A0F-C72C04A2570D}" srcOrd="1" destOrd="0" presId="urn:microsoft.com/office/officeart/2005/8/layout/orgChart1"/>
    <dgm:cxn modelId="{1204D804-8EFF-4043-B828-F9162BE7A3D5}" type="presParOf" srcId="{B2E3B0D2-A32B-3C45-A7C6-5EC012ACD75F}" destId="{50316F6D-0DD1-C24C-92F7-8C71F9972147}" srcOrd="2" destOrd="0" presId="urn:microsoft.com/office/officeart/2005/8/layout/orgChart1"/>
    <dgm:cxn modelId="{34908B5B-75C4-894F-9C29-017301B3AE12}" type="presParOf" srcId="{F12AA035-419E-674A-9B01-2464945640D6}" destId="{AE1780C2-182A-8445-9602-477415C5C14C}" srcOrd="2" destOrd="0" presId="urn:microsoft.com/office/officeart/2005/8/layout/orgChart1"/>
    <dgm:cxn modelId="{6E66F102-25DD-324F-98D1-B1824894C5A0}" type="presParOf" srcId="{99823950-CF78-C046-ADEE-94C7A22FC4B5}" destId="{26041A97-CF7D-594D-B898-27ECE836E63A}" srcOrd="2" destOrd="0" presId="urn:microsoft.com/office/officeart/2005/8/layout/orgChart1"/>
    <dgm:cxn modelId="{17E9AB5F-C857-E84D-AC03-8A22AD972D23}" type="presParOf" srcId="{99823950-CF78-C046-ADEE-94C7A22FC4B5}" destId="{E917B504-647B-4445-B5C8-9159478CD07C}" srcOrd="3" destOrd="0" presId="urn:microsoft.com/office/officeart/2005/8/layout/orgChart1"/>
    <dgm:cxn modelId="{026F972A-54B6-5C47-A72E-193FA16F9143}" type="presParOf" srcId="{E917B504-647B-4445-B5C8-9159478CD07C}" destId="{96836CFB-6164-A04D-B1AA-2F24BF1E9A65}" srcOrd="0" destOrd="0" presId="urn:microsoft.com/office/officeart/2005/8/layout/orgChart1"/>
    <dgm:cxn modelId="{A3F454C4-8B0D-194F-B71E-AD75480D70C6}" type="presParOf" srcId="{96836CFB-6164-A04D-B1AA-2F24BF1E9A65}" destId="{447F1BBE-6358-0540-A332-CCA0467CB829}" srcOrd="0" destOrd="0" presId="urn:microsoft.com/office/officeart/2005/8/layout/orgChart1"/>
    <dgm:cxn modelId="{03D1878B-E69D-134E-8412-55A4F9E9AC5D}" type="presParOf" srcId="{96836CFB-6164-A04D-B1AA-2F24BF1E9A65}" destId="{F490EA53-1E6F-324C-A579-F392CC80F771}" srcOrd="1" destOrd="0" presId="urn:microsoft.com/office/officeart/2005/8/layout/orgChart1"/>
    <dgm:cxn modelId="{C12FE620-E05C-BE42-89EA-9CDA06574DA5}" type="presParOf" srcId="{E917B504-647B-4445-B5C8-9159478CD07C}" destId="{455559D4-18C9-A241-B951-1260A5F57D16}" srcOrd="1" destOrd="0" presId="urn:microsoft.com/office/officeart/2005/8/layout/orgChart1"/>
    <dgm:cxn modelId="{8E4EA36B-AF77-9540-BBFC-736671D3C405}" type="presParOf" srcId="{455559D4-18C9-A241-B951-1260A5F57D16}" destId="{B3AF5870-0594-694D-971E-4CFC2DFBF7F3}" srcOrd="0" destOrd="0" presId="urn:microsoft.com/office/officeart/2005/8/layout/orgChart1"/>
    <dgm:cxn modelId="{7B19EF27-E97C-594D-A4C6-7FC822AF5369}" type="presParOf" srcId="{455559D4-18C9-A241-B951-1260A5F57D16}" destId="{90844072-2C82-BD4C-94AD-AA8CC9476D9D}" srcOrd="1" destOrd="0" presId="urn:microsoft.com/office/officeart/2005/8/layout/orgChart1"/>
    <dgm:cxn modelId="{4ACF2681-41A0-6246-990A-EE8C533B15E1}" type="presParOf" srcId="{90844072-2C82-BD4C-94AD-AA8CC9476D9D}" destId="{288F9B42-C936-B140-A57A-2BA9812BEED7}" srcOrd="0" destOrd="0" presId="urn:microsoft.com/office/officeart/2005/8/layout/orgChart1"/>
    <dgm:cxn modelId="{D2D6E1F8-D5DF-DB48-924A-CA8A32445517}" type="presParOf" srcId="{288F9B42-C936-B140-A57A-2BA9812BEED7}" destId="{612AE179-5CF1-A74E-88C0-8C233EE64513}" srcOrd="0" destOrd="0" presId="urn:microsoft.com/office/officeart/2005/8/layout/orgChart1"/>
    <dgm:cxn modelId="{0F50AE76-CDD9-1F4A-B44B-508E310E0105}" type="presParOf" srcId="{288F9B42-C936-B140-A57A-2BA9812BEED7}" destId="{D4768BE9-0618-E949-9D66-8F0CF99D5D31}" srcOrd="1" destOrd="0" presId="urn:microsoft.com/office/officeart/2005/8/layout/orgChart1"/>
    <dgm:cxn modelId="{16EFA186-90F4-C64F-B6EA-E9C875A39D7F}" type="presParOf" srcId="{90844072-2C82-BD4C-94AD-AA8CC9476D9D}" destId="{5A7ADAA8-2134-3946-97A2-E0374754D2BB}" srcOrd="1" destOrd="0" presId="urn:microsoft.com/office/officeart/2005/8/layout/orgChart1"/>
    <dgm:cxn modelId="{F5B858F7-C271-0048-B5DF-27B85C7A7CBC}" type="presParOf" srcId="{90844072-2C82-BD4C-94AD-AA8CC9476D9D}" destId="{AA33DB67-5F11-C140-AB90-5AB03B70D601}" srcOrd="2" destOrd="0" presId="urn:microsoft.com/office/officeart/2005/8/layout/orgChart1"/>
    <dgm:cxn modelId="{AB15A585-9B97-2441-9AB3-EDA0FBF73A17}" type="presParOf" srcId="{455559D4-18C9-A241-B951-1260A5F57D16}" destId="{045EA70F-CA4D-6B4C-B75C-C91A4AB95E2D}" srcOrd="2" destOrd="0" presId="urn:microsoft.com/office/officeart/2005/8/layout/orgChart1"/>
    <dgm:cxn modelId="{D7EDF9AE-A68E-4541-9BD3-24043BDE6A60}" type="presParOf" srcId="{455559D4-18C9-A241-B951-1260A5F57D16}" destId="{CFD9F2B4-ECF4-4D41-A57B-8BD3D1D97C76}" srcOrd="3" destOrd="0" presId="urn:microsoft.com/office/officeart/2005/8/layout/orgChart1"/>
    <dgm:cxn modelId="{BD1734D5-98C7-7D44-A26E-165C54A6ED91}" type="presParOf" srcId="{CFD9F2B4-ECF4-4D41-A57B-8BD3D1D97C76}" destId="{16D36574-323A-DA49-B490-13184025EEE4}" srcOrd="0" destOrd="0" presId="urn:microsoft.com/office/officeart/2005/8/layout/orgChart1"/>
    <dgm:cxn modelId="{A54F6FCC-DB62-D84B-A6FF-15205A928854}" type="presParOf" srcId="{16D36574-323A-DA49-B490-13184025EEE4}" destId="{5D1FE343-9CC3-474B-BD3C-9C16EF87EC34}" srcOrd="0" destOrd="0" presId="urn:microsoft.com/office/officeart/2005/8/layout/orgChart1"/>
    <dgm:cxn modelId="{15A18196-B65E-0A40-A608-B1803C799950}" type="presParOf" srcId="{16D36574-323A-DA49-B490-13184025EEE4}" destId="{04C2A6DE-9541-CC4A-8330-5016CDD0D83D}" srcOrd="1" destOrd="0" presId="urn:microsoft.com/office/officeart/2005/8/layout/orgChart1"/>
    <dgm:cxn modelId="{A6798F79-2C2F-414C-91E6-3935E99E5A75}" type="presParOf" srcId="{CFD9F2B4-ECF4-4D41-A57B-8BD3D1D97C76}" destId="{A5065552-9F41-974A-8EA4-8730430A094D}" srcOrd="1" destOrd="0" presId="urn:microsoft.com/office/officeart/2005/8/layout/orgChart1"/>
    <dgm:cxn modelId="{151D4B12-248E-9041-B058-9A36F2EA9ADE}" type="presParOf" srcId="{CFD9F2B4-ECF4-4D41-A57B-8BD3D1D97C76}" destId="{EFE36EEE-8D0A-6D4E-BD9A-BF4BA668E1C4}" srcOrd="2" destOrd="0" presId="urn:microsoft.com/office/officeart/2005/8/layout/orgChart1"/>
    <dgm:cxn modelId="{9D2F8855-1F2B-AD40-B32A-BF6F273EAC8E}" type="presParOf" srcId="{455559D4-18C9-A241-B951-1260A5F57D16}" destId="{9501F35B-4D35-FD49-888A-A87D6AADEEC3}" srcOrd="4" destOrd="0" presId="urn:microsoft.com/office/officeart/2005/8/layout/orgChart1"/>
    <dgm:cxn modelId="{1674B33A-2F2C-284F-A3A7-3E547DC27036}" type="presParOf" srcId="{455559D4-18C9-A241-B951-1260A5F57D16}" destId="{64C4C39D-0509-224E-BB68-6939B81F942F}" srcOrd="5" destOrd="0" presId="urn:microsoft.com/office/officeart/2005/8/layout/orgChart1"/>
    <dgm:cxn modelId="{A62BEAD6-40D5-5A48-AF82-D34F709ED4B6}" type="presParOf" srcId="{64C4C39D-0509-224E-BB68-6939B81F942F}" destId="{DD525FDC-68D9-E04A-BE34-E1DA317F5B50}" srcOrd="0" destOrd="0" presId="urn:microsoft.com/office/officeart/2005/8/layout/orgChart1"/>
    <dgm:cxn modelId="{3DE5B790-67ED-A244-9A77-FA154A7ACE75}" type="presParOf" srcId="{DD525FDC-68D9-E04A-BE34-E1DA317F5B50}" destId="{5D29AFF1-6DA6-564C-9B45-DD9F2998795F}" srcOrd="0" destOrd="0" presId="urn:microsoft.com/office/officeart/2005/8/layout/orgChart1"/>
    <dgm:cxn modelId="{31501E69-988D-AF4A-A965-814AC62D59E7}" type="presParOf" srcId="{DD525FDC-68D9-E04A-BE34-E1DA317F5B50}" destId="{D2B4A94D-5A06-ED41-9DF6-857129170986}" srcOrd="1" destOrd="0" presId="urn:microsoft.com/office/officeart/2005/8/layout/orgChart1"/>
    <dgm:cxn modelId="{0AF3CCF9-D0F4-6848-B5C8-08CE12911727}" type="presParOf" srcId="{64C4C39D-0509-224E-BB68-6939B81F942F}" destId="{F9B28FA4-689C-D84E-8AE2-333C751C49F8}" srcOrd="1" destOrd="0" presId="urn:microsoft.com/office/officeart/2005/8/layout/orgChart1"/>
    <dgm:cxn modelId="{E1530662-858A-9A4B-93AD-0B7D728174F7}" type="presParOf" srcId="{64C4C39D-0509-224E-BB68-6939B81F942F}" destId="{B01FD794-9C47-094E-86ED-CD860E61A532}" srcOrd="2" destOrd="0" presId="urn:microsoft.com/office/officeart/2005/8/layout/orgChart1"/>
    <dgm:cxn modelId="{AF134D99-5DAA-CF48-9B8A-8D09A236D1B8}" type="presParOf" srcId="{E917B504-647B-4445-B5C8-9159478CD07C}" destId="{99466305-A744-F845-928F-2924D5DCAF83}" srcOrd="2" destOrd="0" presId="urn:microsoft.com/office/officeart/2005/8/layout/orgChart1"/>
    <dgm:cxn modelId="{194CA630-FE40-294A-8347-2E9E6FA1A647}" type="presParOf" srcId="{99823950-CF78-C046-ADEE-94C7A22FC4B5}" destId="{7A7106CD-403B-BC41-A19D-1DDFD691CE13}" srcOrd="4" destOrd="0" presId="urn:microsoft.com/office/officeart/2005/8/layout/orgChart1"/>
    <dgm:cxn modelId="{631F7180-FBD7-D340-AEB0-0D3D28FC27B9}" type="presParOf" srcId="{99823950-CF78-C046-ADEE-94C7A22FC4B5}" destId="{4BF2C007-79EA-2042-A32C-1C8AB3A3D4E9}" srcOrd="5" destOrd="0" presId="urn:microsoft.com/office/officeart/2005/8/layout/orgChart1"/>
    <dgm:cxn modelId="{41FEC1CC-7208-184D-A45D-AE3FD7A6CBC6}" type="presParOf" srcId="{4BF2C007-79EA-2042-A32C-1C8AB3A3D4E9}" destId="{018CE96E-1889-3B41-BC8A-1B936D7E1292}" srcOrd="0" destOrd="0" presId="urn:microsoft.com/office/officeart/2005/8/layout/orgChart1"/>
    <dgm:cxn modelId="{B04D665A-C543-6D47-A166-8FB7118FB6D5}" type="presParOf" srcId="{018CE96E-1889-3B41-BC8A-1B936D7E1292}" destId="{AC741093-E512-0746-80B0-B3AE8A63C6F4}" srcOrd="0" destOrd="0" presId="urn:microsoft.com/office/officeart/2005/8/layout/orgChart1"/>
    <dgm:cxn modelId="{B3AA310E-D43E-884B-A4EF-46B6FB3625EF}" type="presParOf" srcId="{018CE96E-1889-3B41-BC8A-1B936D7E1292}" destId="{BBD16926-0FB3-2D4D-99E4-4F0E388E25AA}" srcOrd="1" destOrd="0" presId="urn:microsoft.com/office/officeart/2005/8/layout/orgChart1"/>
    <dgm:cxn modelId="{99A567DE-0A91-AF46-AFBD-F32C2AABE01E}" type="presParOf" srcId="{4BF2C007-79EA-2042-A32C-1C8AB3A3D4E9}" destId="{9033C936-C379-6540-A622-9D162F476CBF}" srcOrd="1" destOrd="0" presId="urn:microsoft.com/office/officeart/2005/8/layout/orgChart1"/>
    <dgm:cxn modelId="{D130A458-F60D-DC45-A9E7-72647C9DAC51}" type="presParOf" srcId="{9033C936-C379-6540-A622-9D162F476CBF}" destId="{4A556899-2409-6A45-830C-3F72D77090B4}" srcOrd="0" destOrd="0" presId="urn:microsoft.com/office/officeart/2005/8/layout/orgChart1"/>
    <dgm:cxn modelId="{9E8E7D96-ECD9-0A4D-B66B-656DBC7AA38C}" type="presParOf" srcId="{9033C936-C379-6540-A622-9D162F476CBF}" destId="{CE59CB04-9611-9D47-BB2A-CC91F4EE55DD}" srcOrd="1" destOrd="0" presId="urn:microsoft.com/office/officeart/2005/8/layout/orgChart1"/>
    <dgm:cxn modelId="{ED88A586-94D6-1443-A412-63CA59D3E0FF}" type="presParOf" srcId="{CE59CB04-9611-9D47-BB2A-CC91F4EE55DD}" destId="{388B9145-75AE-044D-B795-A0F83FB9A211}" srcOrd="0" destOrd="0" presId="urn:microsoft.com/office/officeart/2005/8/layout/orgChart1"/>
    <dgm:cxn modelId="{D4C40D2F-C57D-7D47-959D-5D8D45FEC281}" type="presParOf" srcId="{388B9145-75AE-044D-B795-A0F83FB9A211}" destId="{49A7006B-EA63-6A4A-8580-5EFB9A51CCA2}" srcOrd="0" destOrd="0" presId="urn:microsoft.com/office/officeart/2005/8/layout/orgChart1"/>
    <dgm:cxn modelId="{5E2F30C5-61DD-AC4E-AA72-93F85CB99CC3}" type="presParOf" srcId="{388B9145-75AE-044D-B795-A0F83FB9A211}" destId="{3C6107FC-3587-1842-9FDC-B49CEBCEBBF5}" srcOrd="1" destOrd="0" presId="urn:microsoft.com/office/officeart/2005/8/layout/orgChart1"/>
    <dgm:cxn modelId="{39C60ECE-5F56-EE4C-A653-CBE515DE6BF1}" type="presParOf" srcId="{CE59CB04-9611-9D47-BB2A-CC91F4EE55DD}" destId="{90134F0E-2FD0-3742-8E2E-FCE67E73F582}" srcOrd="1" destOrd="0" presId="urn:microsoft.com/office/officeart/2005/8/layout/orgChart1"/>
    <dgm:cxn modelId="{303D4DB8-B3ED-9349-A180-79F0774EF515}" type="presParOf" srcId="{CE59CB04-9611-9D47-BB2A-CC91F4EE55DD}" destId="{0B78AF7D-E473-CC47-967A-8F50124AC135}" srcOrd="2" destOrd="0" presId="urn:microsoft.com/office/officeart/2005/8/layout/orgChart1"/>
    <dgm:cxn modelId="{3197A993-8714-E247-90BF-B5406C8B9A26}" type="presParOf" srcId="{9033C936-C379-6540-A622-9D162F476CBF}" destId="{0871F020-7DBF-F744-B589-D1E42A7BC642}" srcOrd="2" destOrd="0" presId="urn:microsoft.com/office/officeart/2005/8/layout/orgChart1"/>
    <dgm:cxn modelId="{CF89A21E-9CCF-9F49-AFC3-A4666640962C}" type="presParOf" srcId="{9033C936-C379-6540-A622-9D162F476CBF}" destId="{623DA384-CBAF-B746-9ED2-CBD769659BC6}" srcOrd="3" destOrd="0" presId="urn:microsoft.com/office/officeart/2005/8/layout/orgChart1"/>
    <dgm:cxn modelId="{D787ED9E-AF72-CA4E-B15A-0896D05D23F2}" type="presParOf" srcId="{623DA384-CBAF-B746-9ED2-CBD769659BC6}" destId="{3C413C39-C76A-7D47-BFDD-70FD7FF5D80E}" srcOrd="0" destOrd="0" presId="urn:microsoft.com/office/officeart/2005/8/layout/orgChart1"/>
    <dgm:cxn modelId="{3AD45DB3-9CD0-964B-90DB-F7D6AAE35938}" type="presParOf" srcId="{3C413C39-C76A-7D47-BFDD-70FD7FF5D80E}" destId="{0BFF5DAC-2066-CB41-95F7-0FDA43DB48EF}" srcOrd="0" destOrd="0" presId="urn:microsoft.com/office/officeart/2005/8/layout/orgChart1"/>
    <dgm:cxn modelId="{EBE6304E-19AA-C448-A0A7-830A0F4A97C6}" type="presParOf" srcId="{3C413C39-C76A-7D47-BFDD-70FD7FF5D80E}" destId="{CB8755F8-B058-C040-BDEA-AF0CB1E09D52}" srcOrd="1" destOrd="0" presId="urn:microsoft.com/office/officeart/2005/8/layout/orgChart1"/>
    <dgm:cxn modelId="{3A6B7C43-3705-3F48-AC3D-97B98CBE8450}" type="presParOf" srcId="{623DA384-CBAF-B746-9ED2-CBD769659BC6}" destId="{0AB0D891-C341-4541-93CA-2EF3C31BF4D4}" srcOrd="1" destOrd="0" presId="urn:microsoft.com/office/officeart/2005/8/layout/orgChart1"/>
    <dgm:cxn modelId="{F6BAAC2F-ADA5-FD4E-A0E7-C54E65D0CBB3}" type="presParOf" srcId="{623DA384-CBAF-B746-9ED2-CBD769659BC6}" destId="{9F3491A3-03EF-3544-A04B-7EE12CCBA8BC}" srcOrd="2" destOrd="0" presId="urn:microsoft.com/office/officeart/2005/8/layout/orgChart1"/>
    <dgm:cxn modelId="{789FF7E1-3267-5E49-A12A-D03C9402E50A}" type="presParOf" srcId="{9033C936-C379-6540-A622-9D162F476CBF}" destId="{9D064479-88CC-DA4A-AA6B-6CEC6E6EEB63}" srcOrd="4" destOrd="0" presId="urn:microsoft.com/office/officeart/2005/8/layout/orgChart1"/>
    <dgm:cxn modelId="{35C18856-CA73-5B46-9590-65FD2F0C59F6}" type="presParOf" srcId="{9033C936-C379-6540-A622-9D162F476CBF}" destId="{0477AF29-B0F4-F94E-840B-B66579AEF549}" srcOrd="5" destOrd="0" presId="urn:microsoft.com/office/officeart/2005/8/layout/orgChart1"/>
    <dgm:cxn modelId="{82BF4F05-A38B-844E-B474-83324333373C}" type="presParOf" srcId="{0477AF29-B0F4-F94E-840B-B66579AEF549}" destId="{8EF01D76-B87B-4C4B-BA21-39AD26D3DBC9}" srcOrd="0" destOrd="0" presId="urn:microsoft.com/office/officeart/2005/8/layout/orgChart1"/>
    <dgm:cxn modelId="{E14D4737-239C-234D-9765-AB74B610D477}" type="presParOf" srcId="{8EF01D76-B87B-4C4B-BA21-39AD26D3DBC9}" destId="{68ED1D15-A702-734D-833D-6DEC9B01A59F}" srcOrd="0" destOrd="0" presId="urn:microsoft.com/office/officeart/2005/8/layout/orgChart1"/>
    <dgm:cxn modelId="{7573134C-380A-CD4D-82C2-D72D3179EEAD}" type="presParOf" srcId="{8EF01D76-B87B-4C4B-BA21-39AD26D3DBC9}" destId="{4EFC526B-F8B1-1E45-AF2B-A1E24EA052F0}" srcOrd="1" destOrd="0" presId="urn:microsoft.com/office/officeart/2005/8/layout/orgChart1"/>
    <dgm:cxn modelId="{CC9B4F39-2AC3-E241-A3D7-A96B49EF8B7D}" type="presParOf" srcId="{0477AF29-B0F4-F94E-840B-B66579AEF549}" destId="{73890F0F-DD08-E949-A891-2CCF690D8386}" srcOrd="1" destOrd="0" presId="urn:microsoft.com/office/officeart/2005/8/layout/orgChart1"/>
    <dgm:cxn modelId="{D140EC88-3864-8A49-A00A-4722967870CE}" type="presParOf" srcId="{0477AF29-B0F4-F94E-840B-B66579AEF549}" destId="{F182B600-8CF4-C842-8D88-69D17A316B75}" srcOrd="2" destOrd="0" presId="urn:microsoft.com/office/officeart/2005/8/layout/orgChart1"/>
    <dgm:cxn modelId="{D471D15C-E083-334E-92D9-2CDB8E66BCAC}" type="presParOf" srcId="{4BF2C007-79EA-2042-A32C-1C8AB3A3D4E9}" destId="{315DFDB6-2603-CB4D-9215-015FD3A93820}" srcOrd="2" destOrd="0" presId="urn:microsoft.com/office/officeart/2005/8/layout/orgChart1"/>
    <dgm:cxn modelId="{634D2070-CFDA-6147-A59B-D37DA01D9F60}" type="presParOf" srcId="{99823950-CF78-C046-ADEE-94C7A22FC4B5}" destId="{1F590605-2554-B54C-AA7B-7BBC995BCB8A}" srcOrd="6" destOrd="0" presId="urn:microsoft.com/office/officeart/2005/8/layout/orgChart1"/>
    <dgm:cxn modelId="{E2184E5D-10E1-F04C-B679-959CF0727EEF}" type="presParOf" srcId="{99823950-CF78-C046-ADEE-94C7A22FC4B5}" destId="{F244EC62-1A2F-714D-AEC4-446527A32120}" srcOrd="7" destOrd="0" presId="urn:microsoft.com/office/officeart/2005/8/layout/orgChart1"/>
    <dgm:cxn modelId="{75B57857-67E7-B240-94DA-30D9A73C9CDE}" type="presParOf" srcId="{F244EC62-1A2F-714D-AEC4-446527A32120}" destId="{1D4453EC-FD41-E041-9BDE-F1C407F6CD92}" srcOrd="0" destOrd="0" presId="urn:microsoft.com/office/officeart/2005/8/layout/orgChart1"/>
    <dgm:cxn modelId="{EB73E6D6-B63E-754C-ABF9-9C859359900D}" type="presParOf" srcId="{1D4453EC-FD41-E041-9BDE-F1C407F6CD92}" destId="{CE9F9B14-0D0B-C34C-91C6-5E48316F61D7}" srcOrd="0" destOrd="0" presId="urn:microsoft.com/office/officeart/2005/8/layout/orgChart1"/>
    <dgm:cxn modelId="{237FF63E-2B80-3845-B355-73E2BD1CE854}" type="presParOf" srcId="{1D4453EC-FD41-E041-9BDE-F1C407F6CD92}" destId="{7EC48E57-55FA-EC43-995C-5000EA70B127}" srcOrd="1" destOrd="0" presId="urn:microsoft.com/office/officeart/2005/8/layout/orgChart1"/>
    <dgm:cxn modelId="{9AAFE2E0-74F3-7C4B-860C-79BD639C0A52}" type="presParOf" srcId="{F244EC62-1A2F-714D-AEC4-446527A32120}" destId="{CC2002AD-F2DA-6F4E-B9D5-8A81C15AF7E2}" srcOrd="1" destOrd="0" presId="urn:microsoft.com/office/officeart/2005/8/layout/orgChart1"/>
    <dgm:cxn modelId="{B8CBC35D-D2E2-904B-80A7-70DE283804D7}" type="presParOf" srcId="{CC2002AD-F2DA-6F4E-B9D5-8A81C15AF7E2}" destId="{88EC4E33-C7AA-FE47-8F5A-A1278E4F73F1}" srcOrd="0" destOrd="0" presId="urn:microsoft.com/office/officeart/2005/8/layout/orgChart1"/>
    <dgm:cxn modelId="{99301F09-38AE-0B49-B638-167AEA0A0F1C}" type="presParOf" srcId="{CC2002AD-F2DA-6F4E-B9D5-8A81C15AF7E2}" destId="{438CEDF7-6FE9-254B-A0F7-A43B83D1A2D7}" srcOrd="1" destOrd="0" presId="urn:microsoft.com/office/officeart/2005/8/layout/orgChart1"/>
    <dgm:cxn modelId="{F6D08C3A-8580-F147-BF21-10CC408754D2}" type="presParOf" srcId="{438CEDF7-6FE9-254B-A0F7-A43B83D1A2D7}" destId="{33DFE695-6885-FC49-8548-72AAB2885271}" srcOrd="0" destOrd="0" presId="urn:microsoft.com/office/officeart/2005/8/layout/orgChart1"/>
    <dgm:cxn modelId="{0CD4C681-CF27-324B-B223-A884C104E819}" type="presParOf" srcId="{33DFE695-6885-FC49-8548-72AAB2885271}" destId="{07BE00F0-6650-8C46-899B-57D0DD0FA13E}" srcOrd="0" destOrd="0" presId="urn:microsoft.com/office/officeart/2005/8/layout/orgChart1"/>
    <dgm:cxn modelId="{81CAC969-C367-F54E-B9C3-6E536A335240}" type="presParOf" srcId="{33DFE695-6885-FC49-8548-72AAB2885271}" destId="{25C18B42-4117-084E-ACA1-977A4F64A227}" srcOrd="1" destOrd="0" presId="urn:microsoft.com/office/officeart/2005/8/layout/orgChart1"/>
    <dgm:cxn modelId="{B6162ABD-3112-CE45-8B14-84E2B831D0FC}" type="presParOf" srcId="{438CEDF7-6FE9-254B-A0F7-A43B83D1A2D7}" destId="{BA680227-4B72-BE44-9217-172C3D620EE7}" srcOrd="1" destOrd="0" presId="urn:microsoft.com/office/officeart/2005/8/layout/orgChart1"/>
    <dgm:cxn modelId="{F8D29F4F-38D7-5349-A5E7-A0DFE0117C19}" type="presParOf" srcId="{438CEDF7-6FE9-254B-A0F7-A43B83D1A2D7}" destId="{7BB1B338-2BF1-4848-AD78-910460BF5121}" srcOrd="2" destOrd="0" presId="urn:microsoft.com/office/officeart/2005/8/layout/orgChart1"/>
    <dgm:cxn modelId="{C2C9C88D-FE14-D942-827E-E61B1AC743FD}" type="presParOf" srcId="{CC2002AD-F2DA-6F4E-B9D5-8A81C15AF7E2}" destId="{899D1C5F-2875-A547-B503-3E95C6BC16AB}" srcOrd="2" destOrd="0" presId="urn:microsoft.com/office/officeart/2005/8/layout/orgChart1"/>
    <dgm:cxn modelId="{FD5B886C-5C87-FD44-BDCB-CF37280DC281}" type="presParOf" srcId="{CC2002AD-F2DA-6F4E-B9D5-8A81C15AF7E2}" destId="{96BD3999-A8D2-8744-8A5C-6DDA709C511E}" srcOrd="3" destOrd="0" presId="urn:microsoft.com/office/officeart/2005/8/layout/orgChart1"/>
    <dgm:cxn modelId="{C107FE67-3D76-5A40-AE79-F5994A6A851D}" type="presParOf" srcId="{96BD3999-A8D2-8744-8A5C-6DDA709C511E}" destId="{93E4BAF6-DDC7-E146-9750-E3F0AD7C9AA5}" srcOrd="0" destOrd="0" presId="urn:microsoft.com/office/officeart/2005/8/layout/orgChart1"/>
    <dgm:cxn modelId="{C69D3056-DD85-B545-9348-403F7890B342}" type="presParOf" srcId="{93E4BAF6-DDC7-E146-9750-E3F0AD7C9AA5}" destId="{2D713068-96B7-0E47-A5DD-340787B54B12}" srcOrd="0" destOrd="0" presId="urn:microsoft.com/office/officeart/2005/8/layout/orgChart1"/>
    <dgm:cxn modelId="{FE2966EE-3C48-8B43-B037-6EC88EC2CD8A}" type="presParOf" srcId="{93E4BAF6-DDC7-E146-9750-E3F0AD7C9AA5}" destId="{D9CE1CAF-FC91-7140-A0FF-65446E86B65C}" srcOrd="1" destOrd="0" presId="urn:microsoft.com/office/officeart/2005/8/layout/orgChart1"/>
    <dgm:cxn modelId="{1E5560BC-C4BD-9A48-9B9D-0B51DDFFCD80}" type="presParOf" srcId="{96BD3999-A8D2-8744-8A5C-6DDA709C511E}" destId="{6D48E28C-A166-284D-B9D7-B2D3D9AC89B2}" srcOrd="1" destOrd="0" presId="urn:microsoft.com/office/officeart/2005/8/layout/orgChart1"/>
    <dgm:cxn modelId="{F608D975-DD65-6548-825C-C49F424341D1}" type="presParOf" srcId="{96BD3999-A8D2-8744-8A5C-6DDA709C511E}" destId="{EBDD81FB-DA96-AD49-9B08-A0AA2D196B6F}" srcOrd="2" destOrd="0" presId="urn:microsoft.com/office/officeart/2005/8/layout/orgChart1"/>
    <dgm:cxn modelId="{A131957B-0262-9041-8B0C-30888A185727}" type="presParOf" srcId="{CC2002AD-F2DA-6F4E-B9D5-8A81C15AF7E2}" destId="{832EF29C-C372-804A-9884-D5B1A9EB5E2C}" srcOrd="4" destOrd="0" presId="urn:microsoft.com/office/officeart/2005/8/layout/orgChart1"/>
    <dgm:cxn modelId="{18DF62B3-0C48-A740-94D9-0D6EDD82C2A1}" type="presParOf" srcId="{CC2002AD-F2DA-6F4E-B9D5-8A81C15AF7E2}" destId="{3A8DB1A7-792D-FE45-AA98-1BE9B56A13EE}" srcOrd="5" destOrd="0" presId="urn:microsoft.com/office/officeart/2005/8/layout/orgChart1"/>
    <dgm:cxn modelId="{7BBEA899-A011-D44F-9BDC-632DDD17C356}" type="presParOf" srcId="{3A8DB1A7-792D-FE45-AA98-1BE9B56A13EE}" destId="{A5B61CAD-AF3F-4940-80FF-403B19DC2CF1}" srcOrd="0" destOrd="0" presId="urn:microsoft.com/office/officeart/2005/8/layout/orgChart1"/>
    <dgm:cxn modelId="{5036EAE5-F9E9-6646-9323-B6E66E40EB51}" type="presParOf" srcId="{A5B61CAD-AF3F-4940-80FF-403B19DC2CF1}" destId="{8A8F86C1-8CC8-6541-98D4-5D31A9CEE492}" srcOrd="0" destOrd="0" presId="urn:microsoft.com/office/officeart/2005/8/layout/orgChart1"/>
    <dgm:cxn modelId="{9E8C1C75-615C-5745-A6C0-BC34662AA417}" type="presParOf" srcId="{A5B61CAD-AF3F-4940-80FF-403B19DC2CF1}" destId="{AB46AD78-0DD0-7B41-835B-A401245628BA}" srcOrd="1" destOrd="0" presId="urn:microsoft.com/office/officeart/2005/8/layout/orgChart1"/>
    <dgm:cxn modelId="{27248D3C-E25A-3745-85BC-08ED307F8EE0}" type="presParOf" srcId="{3A8DB1A7-792D-FE45-AA98-1BE9B56A13EE}" destId="{9A580141-1A7F-1D42-900F-B0699D344854}" srcOrd="1" destOrd="0" presId="urn:microsoft.com/office/officeart/2005/8/layout/orgChart1"/>
    <dgm:cxn modelId="{DBE823B9-3C24-E345-9DF8-1A948FB13672}" type="presParOf" srcId="{3A8DB1A7-792D-FE45-AA98-1BE9B56A13EE}" destId="{8D14F5BC-99E6-5B4A-AB58-A829A5D11B7F}" srcOrd="2" destOrd="0" presId="urn:microsoft.com/office/officeart/2005/8/layout/orgChart1"/>
    <dgm:cxn modelId="{E1AF5681-1AAA-6D4F-AAD9-850C51360A03}" type="presParOf" srcId="{CC2002AD-F2DA-6F4E-B9D5-8A81C15AF7E2}" destId="{8D6F7515-71EC-1E4B-A7BC-546816439AC0}" srcOrd="6" destOrd="0" presId="urn:microsoft.com/office/officeart/2005/8/layout/orgChart1"/>
    <dgm:cxn modelId="{5CD0B62A-B7F0-DC49-8A6F-7587C3E37029}" type="presParOf" srcId="{CC2002AD-F2DA-6F4E-B9D5-8A81C15AF7E2}" destId="{0866016D-A8E3-EB4D-A245-48AB6F89C358}" srcOrd="7" destOrd="0" presId="urn:microsoft.com/office/officeart/2005/8/layout/orgChart1"/>
    <dgm:cxn modelId="{5C251179-B53A-6A4D-82BC-831576BC8F79}" type="presParOf" srcId="{0866016D-A8E3-EB4D-A245-48AB6F89C358}" destId="{AE892548-3E6D-9B47-A58C-73BE58599BEF}" srcOrd="0" destOrd="0" presId="urn:microsoft.com/office/officeart/2005/8/layout/orgChart1"/>
    <dgm:cxn modelId="{0716BD77-C415-E44A-A4F5-B50194B71E6E}" type="presParOf" srcId="{AE892548-3E6D-9B47-A58C-73BE58599BEF}" destId="{82A8DF16-DB36-5D4C-815B-C7FB42C88651}" srcOrd="0" destOrd="0" presId="urn:microsoft.com/office/officeart/2005/8/layout/orgChart1"/>
    <dgm:cxn modelId="{45721A21-6F08-EC49-B46A-0AC26A8C5B65}" type="presParOf" srcId="{AE892548-3E6D-9B47-A58C-73BE58599BEF}" destId="{C3FBB33A-BE18-744B-8059-855004B1E09E}" srcOrd="1" destOrd="0" presId="urn:microsoft.com/office/officeart/2005/8/layout/orgChart1"/>
    <dgm:cxn modelId="{04E85BB2-AA87-8A46-BD94-943F78F423FE}" type="presParOf" srcId="{0866016D-A8E3-EB4D-A245-48AB6F89C358}" destId="{91CEEBD8-0532-D445-A514-88EF29211CE0}" srcOrd="1" destOrd="0" presId="urn:microsoft.com/office/officeart/2005/8/layout/orgChart1"/>
    <dgm:cxn modelId="{81F8E5F9-EBC8-3F46-85E9-594D0F62CEE0}" type="presParOf" srcId="{0866016D-A8E3-EB4D-A245-48AB6F89C358}" destId="{7B24BE67-60E4-E544-A598-F212538F8474}" srcOrd="2" destOrd="0" presId="urn:microsoft.com/office/officeart/2005/8/layout/orgChart1"/>
    <dgm:cxn modelId="{EE302CA3-2F62-EA46-BB70-BA0A03BBE1B6}" type="presParOf" srcId="{F244EC62-1A2F-714D-AEC4-446527A32120}" destId="{25C0009F-7118-1E4C-BBD4-528A8D598EA0}" srcOrd="2" destOrd="0" presId="urn:microsoft.com/office/officeart/2005/8/layout/orgChart1"/>
    <dgm:cxn modelId="{852B8968-73B6-6D41-8D1C-AE70522B9841}" type="presParOf" srcId="{99823950-CF78-C046-ADEE-94C7A22FC4B5}" destId="{B25B60F1-8C77-B948-B764-5A7BA157519F}" srcOrd="8" destOrd="0" presId="urn:microsoft.com/office/officeart/2005/8/layout/orgChart1"/>
    <dgm:cxn modelId="{A14AC5B7-CE01-9E49-8267-0BB7B30D82F9}" type="presParOf" srcId="{99823950-CF78-C046-ADEE-94C7A22FC4B5}" destId="{89F3ABDA-5AA5-3D4B-97D7-0E2EF22A9AC2}" srcOrd="9" destOrd="0" presId="urn:microsoft.com/office/officeart/2005/8/layout/orgChart1"/>
    <dgm:cxn modelId="{21553514-FE2D-484F-88DD-37ED6916FC74}" type="presParOf" srcId="{89F3ABDA-5AA5-3D4B-97D7-0E2EF22A9AC2}" destId="{9F5FF04B-85D4-5746-9936-348A0243DED6}" srcOrd="0" destOrd="0" presId="urn:microsoft.com/office/officeart/2005/8/layout/orgChart1"/>
    <dgm:cxn modelId="{3EDA18A4-7CBC-EA4B-8631-C9F43DAEC6A6}" type="presParOf" srcId="{9F5FF04B-85D4-5746-9936-348A0243DED6}" destId="{7850BAD0-73AF-C549-BAA0-630D84726924}" srcOrd="0" destOrd="0" presId="urn:microsoft.com/office/officeart/2005/8/layout/orgChart1"/>
    <dgm:cxn modelId="{63651B1C-9E7E-674C-9D94-C73A20099FAD}" type="presParOf" srcId="{9F5FF04B-85D4-5746-9936-348A0243DED6}" destId="{940DA340-2A41-B74C-AD4E-87470084FE6D}" srcOrd="1" destOrd="0" presId="urn:microsoft.com/office/officeart/2005/8/layout/orgChart1"/>
    <dgm:cxn modelId="{308E9EEA-BF66-9F4D-A007-6CCE0174E717}" type="presParOf" srcId="{89F3ABDA-5AA5-3D4B-97D7-0E2EF22A9AC2}" destId="{EFFB8679-57ED-5D42-9213-8137A8535EE1}" srcOrd="1" destOrd="0" presId="urn:microsoft.com/office/officeart/2005/8/layout/orgChart1"/>
    <dgm:cxn modelId="{0A09ECAD-47A7-0B4B-A8AC-0E002C5922B9}" type="presParOf" srcId="{EFFB8679-57ED-5D42-9213-8137A8535EE1}" destId="{AFAC9634-5692-3B48-8353-7A3E51DF952A}" srcOrd="0" destOrd="0" presId="urn:microsoft.com/office/officeart/2005/8/layout/orgChart1"/>
    <dgm:cxn modelId="{A42BA5F1-982A-7246-9617-28BD342AE1E9}" type="presParOf" srcId="{EFFB8679-57ED-5D42-9213-8137A8535EE1}" destId="{632D61FC-F4CF-3D4C-A6F0-2A7EB9C41524}" srcOrd="1" destOrd="0" presId="urn:microsoft.com/office/officeart/2005/8/layout/orgChart1"/>
    <dgm:cxn modelId="{C49AB0A6-E4FB-2742-BACD-5FD85DE4E448}" type="presParOf" srcId="{632D61FC-F4CF-3D4C-A6F0-2A7EB9C41524}" destId="{B7FC8011-5E2F-F542-8A06-FBA08960EDD4}" srcOrd="0" destOrd="0" presId="urn:microsoft.com/office/officeart/2005/8/layout/orgChart1"/>
    <dgm:cxn modelId="{FFF8E573-B846-664E-A7C9-1F7D1E9FBFC8}" type="presParOf" srcId="{B7FC8011-5E2F-F542-8A06-FBA08960EDD4}" destId="{CB291745-17E1-8644-8B9F-426E1710F08C}" srcOrd="0" destOrd="0" presId="urn:microsoft.com/office/officeart/2005/8/layout/orgChart1"/>
    <dgm:cxn modelId="{0E47D9F6-A41E-024D-A745-5755A5C94071}" type="presParOf" srcId="{B7FC8011-5E2F-F542-8A06-FBA08960EDD4}" destId="{5CD01F31-56EE-FF41-AB9E-C17558DC2C7D}" srcOrd="1" destOrd="0" presId="urn:microsoft.com/office/officeart/2005/8/layout/orgChart1"/>
    <dgm:cxn modelId="{A93E8FE5-B8DE-714A-B928-556515E763D6}" type="presParOf" srcId="{632D61FC-F4CF-3D4C-A6F0-2A7EB9C41524}" destId="{C4505AD6-0F05-BC43-AF92-941F2360FBFE}" srcOrd="1" destOrd="0" presId="urn:microsoft.com/office/officeart/2005/8/layout/orgChart1"/>
    <dgm:cxn modelId="{C3391CF0-BF30-0140-9D0D-FBEE31B30755}" type="presParOf" srcId="{632D61FC-F4CF-3D4C-A6F0-2A7EB9C41524}" destId="{AC2FCFBA-C4CF-CD4B-A956-69F040D8AA8C}" srcOrd="2" destOrd="0" presId="urn:microsoft.com/office/officeart/2005/8/layout/orgChart1"/>
    <dgm:cxn modelId="{1BE48685-F000-C94E-AF29-BF72DF6D65BE}" type="presParOf" srcId="{EFFB8679-57ED-5D42-9213-8137A8535EE1}" destId="{446084A7-DD60-1940-A472-3D251DF1F3C2}" srcOrd="2" destOrd="0" presId="urn:microsoft.com/office/officeart/2005/8/layout/orgChart1"/>
    <dgm:cxn modelId="{AFDB5E3A-32EC-204F-8FCA-8A8FABDA5041}" type="presParOf" srcId="{EFFB8679-57ED-5D42-9213-8137A8535EE1}" destId="{66D4A55A-3C6E-C84E-B553-E15BA2A19E5B}" srcOrd="3" destOrd="0" presId="urn:microsoft.com/office/officeart/2005/8/layout/orgChart1"/>
    <dgm:cxn modelId="{A132B09A-AC11-E546-98BD-A72939B2C38C}" type="presParOf" srcId="{66D4A55A-3C6E-C84E-B553-E15BA2A19E5B}" destId="{B0972E36-9B88-7440-A1C5-FE77A077F860}" srcOrd="0" destOrd="0" presId="urn:microsoft.com/office/officeart/2005/8/layout/orgChart1"/>
    <dgm:cxn modelId="{BADC0123-63DB-D443-AF27-1A1232B4FEE3}" type="presParOf" srcId="{B0972E36-9B88-7440-A1C5-FE77A077F860}" destId="{9E0A6BBA-487D-9341-A4AC-F6AABA74DA92}" srcOrd="0" destOrd="0" presId="urn:microsoft.com/office/officeart/2005/8/layout/orgChart1"/>
    <dgm:cxn modelId="{FC752389-C895-DF41-B58C-5D805647E1C5}" type="presParOf" srcId="{B0972E36-9B88-7440-A1C5-FE77A077F860}" destId="{A3276121-167B-384E-A115-483E28386A67}" srcOrd="1" destOrd="0" presId="urn:microsoft.com/office/officeart/2005/8/layout/orgChart1"/>
    <dgm:cxn modelId="{7F6AD4F3-95B5-3D44-9BC4-C2F982B528FF}" type="presParOf" srcId="{66D4A55A-3C6E-C84E-B553-E15BA2A19E5B}" destId="{FF165215-8329-2743-B4E8-60F313351589}" srcOrd="1" destOrd="0" presId="urn:microsoft.com/office/officeart/2005/8/layout/orgChart1"/>
    <dgm:cxn modelId="{9AC44C85-7F45-3847-BFDF-567BD1CE8DAA}" type="presParOf" srcId="{66D4A55A-3C6E-C84E-B553-E15BA2A19E5B}" destId="{A362DA70-ADE2-454F-BBB6-D098CDDEB7C7}" srcOrd="2" destOrd="0" presId="urn:microsoft.com/office/officeart/2005/8/layout/orgChart1"/>
    <dgm:cxn modelId="{37A595EA-A34E-AA4A-A750-DE59D2A11EBD}" type="presParOf" srcId="{EFFB8679-57ED-5D42-9213-8137A8535EE1}" destId="{DC7E0E3E-7357-8F48-8CF8-BB97389C6113}" srcOrd="4" destOrd="0" presId="urn:microsoft.com/office/officeart/2005/8/layout/orgChart1"/>
    <dgm:cxn modelId="{1809C548-F907-3642-94C4-CE982BD16E12}" type="presParOf" srcId="{EFFB8679-57ED-5D42-9213-8137A8535EE1}" destId="{704A520E-6565-C141-878F-2C9FF1B5C493}" srcOrd="5" destOrd="0" presId="urn:microsoft.com/office/officeart/2005/8/layout/orgChart1"/>
    <dgm:cxn modelId="{87704B8E-A8B2-FC40-A818-AADE42D97659}" type="presParOf" srcId="{704A520E-6565-C141-878F-2C9FF1B5C493}" destId="{04435B32-8607-8646-8099-BE5665A2D52C}" srcOrd="0" destOrd="0" presId="urn:microsoft.com/office/officeart/2005/8/layout/orgChart1"/>
    <dgm:cxn modelId="{AB9C7E68-17EB-1B4E-8A5C-4DD86E6AEA0E}" type="presParOf" srcId="{04435B32-8607-8646-8099-BE5665A2D52C}" destId="{7D492941-D9A5-E14E-BB15-8815BFEEC246}" srcOrd="0" destOrd="0" presId="urn:microsoft.com/office/officeart/2005/8/layout/orgChart1"/>
    <dgm:cxn modelId="{3DD90F6E-4485-4E49-BF92-2E8DE48E1725}" type="presParOf" srcId="{04435B32-8607-8646-8099-BE5665A2D52C}" destId="{B49B177F-8912-0940-B5AA-366720996183}" srcOrd="1" destOrd="0" presId="urn:microsoft.com/office/officeart/2005/8/layout/orgChart1"/>
    <dgm:cxn modelId="{DE589F53-C7ED-5D44-B85F-2F5EB01DDA92}" type="presParOf" srcId="{704A520E-6565-C141-878F-2C9FF1B5C493}" destId="{683CCEBB-CB4A-FB44-A63E-EB3C8B4CDCE4}" srcOrd="1" destOrd="0" presId="urn:microsoft.com/office/officeart/2005/8/layout/orgChart1"/>
    <dgm:cxn modelId="{202B7B25-0921-8F4B-8227-4F515BF99AD8}" type="presParOf" srcId="{704A520E-6565-C141-878F-2C9FF1B5C493}" destId="{D73C764E-999C-FC4B-BF62-EE28C84E804F}" srcOrd="2" destOrd="0" presId="urn:microsoft.com/office/officeart/2005/8/layout/orgChart1"/>
    <dgm:cxn modelId="{0E2D9F28-C81E-094F-832D-9B994B8BF650}" type="presParOf" srcId="{89F3ABDA-5AA5-3D4B-97D7-0E2EF22A9AC2}" destId="{0FD22621-B73C-1A4C-8A6C-694142ED0B4B}" srcOrd="2" destOrd="0" presId="urn:microsoft.com/office/officeart/2005/8/layout/orgChart1"/>
    <dgm:cxn modelId="{6974D1E0-7F8C-1447-AA61-1FE8405AF39D}" type="presParOf" srcId="{99823950-CF78-C046-ADEE-94C7A22FC4B5}" destId="{3BEE88E9-5368-0C4D-BDBD-934E845D5A61}" srcOrd="10" destOrd="0" presId="urn:microsoft.com/office/officeart/2005/8/layout/orgChart1"/>
    <dgm:cxn modelId="{081A8C43-5202-934C-8FC6-AC4DF4E60F9E}" type="presParOf" srcId="{99823950-CF78-C046-ADEE-94C7A22FC4B5}" destId="{B786C09D-E0FD-2B49-A2B9-4C0F74B0590B}" srcOrd="11" destOrd="0" presId="urn:microsoft.com/office/officeart/2005/8/layout/orgChart1"/>
    <dgm:cxn modelId="{7D758DB1-2325-254A-9839-5E47E8E10BE0}" type="presParOf" srcId="{B786C09D-E0FD-2B49-A2B9-4C0F74B0590B}" destId="{B2B9BE83-5A23-894D-AA50-B856FD4F192B}" srcOrd="0" destOrd="0" presId="urn:microsoft.com/office/officeart/2005/8/layout/orgChart1"/>
    <dgm:cxn modelId="{557E2B15-8A8C-2A4F-A76B-650DB484921C}" type="presParOf" srcId="{B2B9BE83-5A23-894D-AA50-B856FD4F192B}" destId="{9757949E-DB62-964F-9121-4ECD10424D2D}" srcOrd="0" destOrd="0" presId="urn:microsoft.com/office/officeart/2005/8/layout/orgChart1"/>
    <dgm:cxn modelId="{0D8931AE-4EDB-0E4A-A2C4-599837BEEC2D}" type="presParOf" srcId="{B2B9BE83-5A23-894D-AA50-B856FD4F192B}" destId="{F9FF95E6-EE3B-3940-85AC-A64F3125865F}" srcOrd="1" destOrd="0" presId="urn:microsoft.com/office/officeart/2005/8/layout/orgChart1"/>
    <dgm:cxn modelId="{8D42844F-173F-464D-B6AD-B35CBC58A6C8}" type="presParOf" srcId="{B786C09D-E0FD-2B49-A2B9-4C0F74B0590B}" destId="{9636AB2D-7050-D944-B06C-87D61D328A0B}" srcOrd="1" destOrd="0" presId="urn:microsoft.com/office/officeart/2005/8/layout/orgChart1"/>
    <dgm:cxn modelId="{687C213C-50CA-5D4C-9178-57CC8F9CA6AC}" type="presParOf" srcId="{9636AB2D-7050-D944-B06C-87D61D328A0B}" destId="{1B24FFDE-B0AC-A845-80BF-B5BAD25D5912}" srcOrd="0" destOrd="0" presId="urn:microsoft.com/office/officeart/2005/8/layout/orgChart1"/>
    <dgm:cxn modelId="{D8293B8F-4246-9743-83E2-572B895D35C9}" type="presParOf" srcId="{9636AB2D-7050-D944-B06C-87D61D328A0B}" destId="{D1DB62EE-952B-B74E-B519-693072BFFB65}" srcOrd="1" destOrd="0" presId="urn:microsoft.com/office/officeart/2005/8/layout/orgChart1"/>
    <dgm:cxn modelId="{A177F7DC-E099-DA4D-8EFF-BFF9A4592953}" type="presParOf" srcId="{D1DB62EE-952B-B74E-B519-693072BFFB65}" destId="{B896B848-FE70-C249-BC2F-FDE95B9EB29A}" srcOrd="0" destOrd="0" presId="urn:microsoft.com/office/officeart/2005/8/layout/orgChart1"/>
    <dgm:cxn modelId="{2BF6A3A2-3316-AB41-AD29-425CB888BA39}" type="presParOf" srcId="{B896B848-FE70-C249-BC2F-FDE95B9EB29A}" destId="{BE958A2C-FEDC-9A4E-BD2E-932C427EDF73}" srcOrd="0" destOrd="0" presId="urn:microsoft.com/office/officeart/2005/8/layout/orgChart1"/>
    <dgm:cxn modelId="{DA902C01-27BD-0F48-A80D-561805700680}" type="presParOf" srcId="{B896B848-FE70-C249-BC2F-FDE95B9EB29A}" destId="{F4A0F23E-A59B-DE46-A8FC-E63805DAD50C}" srcOrd="1" destOrd="0" presId="urn:microsoft.com/office/officeart/2005/8/layout/orgChart1"/>
    <dgm:cxn modelId="{73E69B8F-3631-CD45-B32A-3C0E47E6026B}" type="presParOf" srcId="{D1DB62EE-952B-B74E-B519-693072BFFB65}" destId="{E898A0EC-BC93-824F-BA78-AD43B9939763}" srcOrd="1" destOrd="0" presId="urn:microsoft.com/office/officeart/2005/8/layout/orgChart1"/>
    <dgm:cxn modelId="{C954F7EB-EC7F-0C4F-98A3-74847C682A7C}" type="presParOf" srcId="{D1DB62EE-952B-B74E-B519-693072BFFB65}" destId="{7A73093E-77EA-CE4A-A04F-BB63A405E169}" srcOrd="2" destOrd="0" presId="urn:microsoft.com/office/officeart/2005/8/layout/orgChart1"/>
    <dgm:cxn modelId="{F12DF493-009A-354C-9D3F-5226AED9F015}" type="presParOf" srcId="{9636AB2D-7050-D944-B06C-87D61D328A0B}" destId="{55409739-F462-F440-9B77-555AF108E40A}" srcOrd="2" destOrd="0" presId="urn:microsoft.com/office/officeart/2005/8/layout/orgChart1"/>
    <dgm:cxn modelId="{EFC096A1-11CE-F146-8BEC-F6587FEDF1A1}" type="presParOf" srcId="{9636AB2D-7050-D944-B06C-87D61D328A0B}" destId="{4C2777E4-4FE7-1948-813C-EF4A78255834}" srcOrd="3" destOrd="0" presId="urn:microsoft.com/office/officeart/2005/8/layout/orgChart1"/>
    <dgm:cxn modelId="{7463A87E-FA93-354A-BBFF-AAA23C6CCC70}" type="presParOf" srcId="{4C2777E4-4FE7-1948-813C-EF4A78255834}" destId="{BC1798B8-0157-C34C-881B-50D0A5DD8885}" srcOrd="0" destOrd="0" presId="urn:microsoft.com/office/officeart/2005/8/layout/orgChart1"/>
    <dgm:cxn modelId="{DB219209-E9BD-9040-AF33-C04B30C89A0A}" type="presParOf" srcId="{BC1798B8-0157-C34C-881B-50D0A5DD8885}" destId="{4E636AD7-A5EF-4049-A38B-408F94809141}" srcOrd="0" destOrd="0" presId="urn:microsoft.com/office/officeart/2005/8/layout/orgChart1"/>
    <dgm:cxn modelId="{329F0028-089A-E247-8AF3-9EE6072B5A5D}" type="presParOf" srcId="{BC1798B8-0157-C34C-881B-50D0A5DD8885}" destId="{5CF06395-4D2D-4847-82EB-3C7BE39D7595}" srcOrd="1" destOrd="0" presId="urn:microsoft.com/office/officeart/2005/8/layout/orgChart1"/>
    <dgm:cxn modelId="{2A78FC3B-4F23-8949-8EC4-6C29F67E95F1}" type="presParOf" srcId="{4C2777E4-4FE7-1948-813C-EF4A78255834}" destId="{885CBE1B-3FA6-F245-857A-E0CD3E153DAC}" srcOrd="1" destOrd="0" presId="urn:microsoft.com/office/officeart/2005/8/layout/orgChart1"/>
    <dgm:cxn modelId="{423D3FDB-03D5-5842-8A0E-232F2EC8AF74}" type="presParOf" srcId="{4C2777E4-4FE7-1948-813C-EF4A78255834}" destId="{08D83C5B-7339-4C4C-BDC5-4AF6C543FCBE}" srcOrd="2" destOrd="0" presId="urn:microsoft.com/office/officeart/2005/8/layout/orgChart1"/>
    <dgm:cxn modelId="{CEA01CBF-B133-B347-B6A5-DCBA02811D6A}" type="presParOf" srcId="{9636AB2D-7050-D944-B06C-87D61D328A0B}" destId="{0F0AF1AF-2C3D-EE49-9C42-48374646FA48}" srcOrd="4" destOrd="0" presId="urn:microsoft.com/office/officeart/2005/8/layout/orgChart1"/>
    <dgm:cxn modelId="{D8D4B745-2D97-DE45-825D-32B2BEBEEEDF}" type="presParOf" srcId="{9636AB2D-7050-D944-B06C-87D61D328A0B}" destId="{3195C10B-E5E2-0045-B69F-08EF299DB729}" srcOrd="5" destOrd="0" presId="urn:microsoft.com/office/officeart/2005/8/layout/orgChart1"/>
    <dgm:cxn modelId="{086523CB-9190-1046-BDB6-39A22B7CBC83}" type="presParOf" srcId="{3195C10B-E5E2-0045-B69F-08EF299DB729}" destId="{C7BAA291-7CD4-6745-9520-79DEBE09B162}" srcOrd="0" destOrd="0" presId="urn:microsoft.com/office/officeart/2005/8/layout/orgChart1"/>
    <dgm:cxn modelId="{90D7A6DC-3D1A-C146-B744-1630147CD66B}" type="presParOf" srcId="{C7BAA291-7CD4-6745-9520-79DEBE09B162}" destId="{08E8F466-A8A3-9747-B472-8640BF59EE9F}" srcOrd="0" destOrd="0" presId="urn:microsoft.com/office/officeart/2005/8/layout/orgChart1"/>
    <dgm:cxn modelId="{D408E23A-994E-FC4E-9267-DA578E812916}" type="presParOf" srcId="{C7BAA291-7CD4-6745-9520-79DEBE09B162}" destId="{19ADEC91-0792-DF4B-8DF1-0B8EB546FF8D}" srcOrd="1" destOrd="0" presId="urn:microsoft.com/office/officeart/2005/8/layout/orgChart1"/>
    <dgm:cxn modelId="{51F78DA2-1780-E242-8D22-AC8F9E68AECF}" type="presParOf" srcId="{3195C10B-E5E2-0045-B69F-08EF299DB729}" destId="{B563C187-FBE0-E64D-9C76-7BDC31784CAC}" srcOrd="1" destOrd="0" presId="urn:microsoft.com/office/officeart/2005/8/layout/orgChart1"/>
    <dgm:cxn modelId="{ED9B7323-C9C0-484A-9081-B6975FBC6DA4}" type="presParOf" srcId="{3195C10B-E5E2-0045-B69F-08EF299DB729}" destId="{D5F6BF69-BAB2-BE4D-AA21-1F43D9195C56}" srcOrd="2" destOrd="0" presId="urn:microsoft.com/office/officeart/2005/8/layout/orgChart1"/>
    <dgm:cxn modelId="{42634CDF-5DD7-E043-8820-1DFE35623179}" type="presParOf" srcId="{9636AB2D-7050-D944-B06C-87D61D328A0B}" destId="{64333447-7C72-3E4F-9DD0-16E35F094F9B}" srcOrd="6" destOrd="0" presId="urn:microsoft.com/office/officeart/2005/8/layout/orgChart1"/>
    <dgm:cxn modelId="{0E8E1E72-F7A7-674E-8E16-6B70EDB85A30}" type="presParOf" srcId="{9636AB2D-7050-D944-B06C-87D61D328A0B}" destId="{AFFBFC90-A6FE-9643-93F7-232EC0D0BEB7}" srcOrd="7" destOrd="0" presId="urn:microsoft.com/office/officeart/2005/8/layout/orgChart1"/>
    <dgm:cxn modelId="{05857137-A025-C74E-9244-CED5D11A9E6D}" type="presParOf" srcId="{AFFBFC90-A6FE-9643-93F7-232EC0D0BEB7}" destId="{61324FEC-6E82-2E48-8965-40051D7CC7C6}" srcOrd="0" destOrd="0" presId="urn:microsoft.com/office/officeart/2005/8/layout/orgChart1"/>
    <dgm:cxn modelId="{DF56EDA2-5D84-AF4E-B2F4-7185D0910C05}" type="presParOf" srcId="{61324FEC-6E82-2E48-8965-40051D7CC7C6}" destId="{FA423BF7-D25E-804E-8BF0-16466A02E6A2}" srcOrd="0" destOrd="0" presId="urn:microsoft.com/office/officeart/2005/8/layout/orgChart1"/>
    <dgm:cxn modelId="{6328EF35-F7AB-BB47-AD33-023C7DBBD48A}" type="presParOf" srcId="{61324FEC-6E82-2E48-8965-40051D7CC7C6}" destId="{65FED371-ACFA-8042-9582-185CF5DD6DC0}" srcOrd="1" destOrd="0" presId="urn:microsoft.com/office/officeart/2005/8/layout/orgChart1"/>
    <dgm:cxn modelId="{6A8E6C7E-A810-4041-ABE5-BB9D43EACC37}" type="presParOf" srcId="{AFFBFC90-A6FE-9643-93F7-232EC0D0BEB7}" destId="{4027E5B9-7BA7-E043-9339-7022C664B769}" srcOrd="1" destOrd="0" presId="urn:microsoft.com/office/officeart/2005/8/layout/orgChart1"/>
    <dgm:cxn modelId="{42AD757D-EE7C-BC40-841A-00F08857A52A}" type="presParOf" srcId="{AFFBFC90-A6FE-9643-93F7-232EC0D0BEB7}" destId="{3E555ABE-D7F6-7241-9250-C59138F8657D}" srcOrd="2" destOrd="0" presId="urn:microsoft.com/office/officeart/2005/8/layout/orgChart1"/>
    <dgm:cxn modelId="{BF9B04B9-FB14-194A-A1B4-DB33F40BBAF2}" type="presParOf" srcId="{B786C09D-E0FD-2B49-A2B9-4C0F74B0590B}" destId="{0EED7983-5687-834E-933C-B425537A8A84}" srcOrd="2" destOrd="0" presId="urn:microsoft.com/office/officeart/2005/8/layout/orgChart1"/>
    <dgm:cxn modelId="{44787849-F2E0-A840-8959-7CDB9C99018C}" type="presParOf" srcId="{99823950-CF78-C046-ADEE-94C7A22FC4B5}" destId="{65C62EAC-022D-CF4F-9747-EB25E82F994D}" srcOrd="12" destOrd="0" presId="urn:microsoft.com/office/officeart/2005/8/layout/orgChart1"/>
    <dgm:cxn modelId="{DE65C558-846A-934D-AEA4-A2EDB4E131CE}" type="presParOf" srcId="{99823950-CF78-C046-ADEE-94C7A22FC4B5}" destId="{F3C8BBB1-D99A-8548-AA2E-677F09948966}" srcOrd="13" destOrd="0" presId="urn:microsoft.com/office/officeart/2005/8/layout/orgChart1"/>
    <dgm:cxn modelId="{DC657962-FC6B-1A4A-A445-CBC1C9275035}" type="presParOf" srcId="{F3C8BBB1-D99A-8548-AA2E-677F09948966}" destId="{D6546ECA-1C31-6A44-BD30-60BACB05F46C}" srcOrd="0" destOrd="0" presId="urn:microsoft.com/office/officeart/2005/8/layout/orgChart1"/>
    <dgm:cxn modelId="{6E5DEE08-D204-4443-92A3-A585E133DC6C}" type="presParOf" srcId="{D6546ECA-1C31-6A44-BD30-60BACB05F46C}" destId="{17D15744-1AC5-9C41-8160-109A78A17AA6}" srcOrd="0" destOrd="0" presId="urn:microsoft.com/office/officeart/2005/8/layout/orgChart1"/>
    <dgm:cxn modelId="{9EBF05D5-EFB9-CC46-BEF5-359635B36874}" type="presParOf" srcId="{D6546ECA-1C31-6A44-BD30-60BACB05F46C}" destId="{AC05C45F-F9AB-6D44-B258-8B2A51D563A3}" srcOrd="1" destOrd="0" presId="urn:microsoft.com/office/officeart/2005/8/layout/orgChart1"/>
    <dgm:cxn modelId="{3473F50F-CF99-D64B-A305-51E8C054D782}" type="presParOf" srcId="{F3C8BBB1-D99A-8548-AA2E-677F09948966}" destId="{4A2C2D9D-B986-AF4E-9010-2934A090ACC0}" srcOrd="1" destOrd="0" presId="urn:microsoft.com/office/officeart/2005/8/layout/orgChart1"/>
    <dgm:cxn modelId="{285C1020-BC9A-D141-A8A0-72C31937D306}" type="presParOf" srcId="{4A2C2D9D-B986-AF4E-9010-2934A090ACC0}" destId="{8CB40537-B9F6-BD40-94EE-87547A8094F5}" srcOrd="0" destOrd="0" presId="urn:microsoft.com/office/officeart/2005/8/layout/orgChart1"/>
    <dgm:cxn modelId="{DE60ED22-DA29-EB48-8C21-3F4408CD5370}" type="presParOf" srcId="{4A2C2D9D-B986-AF4E-9010-2934A090ACC0}" destId="{548E3F24-82DC-3F44-A53C-B80DD5A4BA74}" srcOrd="1" destOrd="0" presId="urn:microsoft.com/office/officeart/2005/8/layout/orgChart1"/>
    <dgm:cxn modelId="{A0C77391-47AB-9F4D-82DF-5D743C5C2550}" type="presParOf" srcId="{548E3F24-82DC-3F44-A53C-B80DD5A4BA74}" destId="{3EDB8250-A130-774E-8908-3ED870859E56}" srcOrd="0" destOrd="0" presId="urn:microsoft.com/office/officeart/2005/8/layout/orgChart1"/>
    <dgm:cxn modelId="{B0A2D2C8-EA29-2247-99E5-8D39083BAEB8}" type="presParOf" srcId="{3EDB8250-A130-774E-8908-3ED870859E56}" destId="{794787B4-6D60-A342-8A7A-2B49D4477A29}" srcOrd="0" destOrd="0" presId="urn:microsoft.com/office/officeart/2005/8/layout/orgChart1"/>
    <dgm:cxn modelId="{20476011-A9A1-BC48-9F92-8FF26F569829}" type="presParOf" srcId="{3EDB8250-A130-774E-8908-3ED870859E56}" destId="{EF0F4859-F3AC-3E43-B499-5E8B560CC738}" srcOrd="1" destOrd="0" presId="urn:microsoft.com/office/officeart/2005/8/layout/orgChart1"/>
    <dgm:cxn modelId="{5BD97B8B-51E0-0D43-9419-DFC6D58AFE23}" type="presParOf" srcId="{548E3F24-82DC-3F44-A53C-B80DD5A4BA74}" destId="{8B2EBC58-920B-FC49-BA6C-C2E16878C572}" srcOrd="1" destOrd="0" presId="urn:microsoft.com/office/officeart/2005/8/layout/orgChart1"/>
    <dgm:cxn modelId="{499E41B5-0971-5E41-A3EA-EA46203B91D6}" type="presParOf" srcId="{548E3F24-82DC-3F44-A53C-B80DD5A4BA74}" destId="{2AD7DAE0-93A3-4D4A-A7FC-55F80BADADFC}" srcOrd="2" destOrd="0" presId="urn:microsoft.com/office/officeart/2005/8/layout/orgChart1"/>
    <dgm:cxn modelId="{3B3C394C-AD8B-5949-8BD9-E6996ACF5635}" type="presParOf" srcId="{4A2C2D9D-B986-AF4E-9010-2934A090ACC0}" destId="{2DEC6384-CC2F-CD49-AF2C-94F7062480A0}" srcOrd="2" destOrd="0" presId="urn:microsoft.com/office/officeart/2005/8/layout/orgChart1"/>
    <dgm:cxn modelId="{DECAA5F9-9EE2-9246-ABFF-A4D7D004583A}" type="presParOf" srcId="{4A2C2D9D-B986-AF4E-9010-2934A090ACC0}" destId="{35C231E0-E2FA-0B4B-9062-7E4514E10627}" srcOrd="3" destOrd="0" presId="urn:microsoft.com/office/officeart/2005/8/layout/orgChart1"/>
    <dgm:cxn modelId="{3716CCDB-ABA5-EC45-B424-A64FA53DAA83}" type="presParOf" srcId="{35C231E0-E2FA-0B4B-9062-7E4514E10627}" destId="{A519659E-BD64-414E-8677-B829A75961EA}" srcOrd="0" destOrd="0" presId="urn:microsoft.com/office/officeart/2005/8/layout/orgChart1"/>
    <dgm:cxn modelId="{29C6F296-D1D1-BD4C-B6D3-DA28922B3BB5}" type="presParOf" srcId="{A519659E-BD64-414E-8677-B829A75961EA}" destId="{EF3DB7AC-1B15-3240-A0C3-15DB585639DB}" srcOrd="0" destOrd="0" presId="urn:microsoft.com/office/officeart/2005/8/layout/orgChart1"/>
    <dgm:cxn modelId="{2D5B3EAA-7880-9C42-B97C-D7C84B639B37}" type="presParOf" srcId="{A519659E-BD64-414E-8677-B829A75961EA}" destId="{913C9ED2-757E-874C-B665-16A2EF9D421F}" srcOrd="1" destOrd="0" presId="urn:microsoft.com/office/officeart/2005/8/layout/orgChart1"/>
    <dgm:cxn modelId="{DD3A134B-7B51-FF47-AAAD-3FC2FA7B5FDD}" type="presParOf" srcId="{35C231E0-E2FA-0B4B-9062-7E4514E10627}" destId="{400BB73E-1204-9844-BE1F-6923E4F93BD9}" srcOrd="1" destOrd="0" presId="urn:microsoft.com/office/officeart/2005/8/layout/orgChart1"/>
    <dgm:cxn modelId="{D399B895-E553-9A49-AF70-7434A596C24A}" type="presParOf" srcId="{35C231E0-E2FA-0B4B-9062-7E4514E10627}" destId="{7BC7C179-13EC-D74E-B0CF-AA53F8B9DE05}" srcOrd="2" destOrd="0" presId="urn:microsoft.com/office/officeart/2005/8/layout/orgChart1"/>
    <dgm:cxn modelId="{0F8974A8-CADD-1E48-B262-ADB1957A876D}" type="presParOf" srcId="{F3C8BBB1-D99A-8548-AA2E-677F09948966}" destId="{88DE5344-0D9F-EA42-A49D-23C801095659}" srcOrd="2" destOrd="0" presId="urn:microsoft.com/office/officeart/2005/8/layout/orgChart1"/>
    <dgm:cxn modelId="{319D4C55-547D-4042-9CB4-04A5577929FB}" type="presParOf" srcId="{98F464EF-53CF-DB40-992C-115D9E8E9A77}" destId="{77B5F78E-9CB7-124B-8B59-FC74257F3B72}"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4F771EC-205D-A740-A263-12711EE7262C}" type="doc">
      <dgm:prSet loTypeId="urn:microsoft.com/office/officeart/2009/layout/CircleArrowProcess" loCatId="" qsTypeId="urn:microsoft.com/office/officeart/2005/8/quickstyle/3d2" qsCatId="3D" csTypeId="urn:microsoft.com/office/officeart/2005/8/colors/accent1_3" csCatId="accent1" phldr="1"/>
      <dgm:spPr/>
    </dgm:pt>
    <dgm:pt modelId="{C9AC6CCF-DCB7-FD41-8344-CA662886809E}">
      <dgm:prSet phldrT="[Text]" custT="1"/>
      <dgm:spPr/>
      <dgm:t>
        <a:bodyPr/>
        <a:lstStyle/>
        <a:p>
          <a:r>
            <a:rPr lang="en-US" sz="2000" dirty="0">
              <a:latin typeface="Apple Chancery" panose="03020702040506060504" pitchFamily="66" charset="-79"/>
              <a:cs typeface="Apple Chancery" panose="03020702040506060504" pitchFamily="66" charset="-79"/>
            </a:rPr>
            <a:t>Plan</a:t>
          </a:r>
        </a:p>
      </dgm:t>
    </dgm:pt>
    <dgm:pt modelId="{9856C372-2B69-4242-9766-161499521A79}" type="parTrans" cxnId="{EE39E551-8290-2C41-A358-3842EC9701F9}">
      <dgm:prSet/>
      <dgm:spPr/>
      <dgm:t>
        <a:bodyPr/>
        <a:lstStyle/>
        <a:p>
          <a:endParaRPr lang="en-US" sz="2000">
            <a:latin typeface="Apple Chancery" panose="03020702040506060504" pitchFamily="66" charset="-79"/>
            <a:cs typeface="Apple Chancery" panose="03020702040506060504" pitchFamily="66" charset="-79"/>
          </a:endParaRPr>
        </a:p>
      </dgm:t>
    </dgm:pt>
    <dgm:pt modelId="{513AFBAD-9D52-F249-8EF2-CE5122F25A19}" type="sibTrans" cxnId="{EE39E551-8290-2C41-A358-3842EC9701F9}">
      <dgm:prSet/>
      <dgm:spPr/>
      <dgm:t>
        <a:bodyPr/>
        <a:lstStyle/>
        <a:p>
          <a:endParaRPr lang="en-US" sz="2000">
            <a:latin typeface="Apple Chancery" panose="03020702040506060504" pitchFamily="66" charset="-79"/>
            <a:cs typeface="Apple Chancery" panose="03020702040506060504" pitchFamily="66" charset="-79"/>
          </a:endParaRPr>
        </a:p>
      </dgm:t>
    </dgm:pt>
    <dgm:pt modelId="{19DFD500-1D99-BA4B-9DF1-357B1C89FE97}">
      <dgm:prSet phldrT="[Text]" custT="1"/>
      <dgm:spPr/>
      <dgm:t>
        <a:bodyPr/>
        <a:lstStyle/>
        <a:p>
          <a:r>
            <a:rPr lang="en-US" sz="2000" dirty="0">
              <a:latin typeface="Apple Chancery" panose="03020702040506060504" pitchFamily="66" charset="-79"/>
              <a:cs typeface="Apple Chancery" panose="03020702040506060504" pitchFamily="66" charset="-79"/>
            </a:rPr>
            <a:t>Execute</a:t>
          </a:r>
        </a:p>
      </dgm:t>
    </dgm:pt>
    <dgm:pt modelId="{B4FC9A85-7CEB-9141-A14A-EF7480E7731C}" type="parTrans" cxnId="{C4EA5AC1-75D1-B54D-8BE7-A23A58BB093F}">
      <dgm:prSet/>
      <dgm:spPr/>
      <dgm:t>
        <a:bodyPr/>
        <a:lstStyle/>
        <a:p>
          <a:endParaRPr lang="en-US" sz="2000">
            <a:latin typeface="Apple Chancery" panose="03020702040506060504" pitchFamily="66" charset="-79"/>
            <a:cs typeface="Apple Chancery" panose="03020702040506060504" pitchFamily="66" charset="-79"/>
          </a:endParaRPr>
        </a:p>
      </dgm:t>
    </dgm:pt>
    <dgm:pt modelId="{CBF9223B-202E-E845-B908-41C5B8B8BF67}" type="sibTrans" cxnId="{C4EA5AC1-75D1-B54D-8BE7-A23A58BB093F}">
      <dgm:prSet/>
      <dgm:spPr/>
      <dgm:t>
        <a:bodyPr/>
        <a:lstStyle/>
        <a:p>
          <a:endParaRPr lang="en-US" sz="2000">
            <a:latin typeface="Apple Chancery" panose="03020702040506060504" pitchFamily="66" charset="-79"/>
            <a:cs typeface="Apple Chancery" panose="03020702040506060504" pitchFamily="66" charset="-79"/>
          </a:endParaRPr>
        </a:p>
      </dgm:t>
    </dgm:pt>
    <dgm:pt modelId="{1E711AB8-D578-124A-AE78-EDC95B6CE709}">
      <dgm:prSet phldrT="[Text]" custT="1"/>
      <dgm:spPr/>
      <dgm:t>
        <a:bodyPr/>
        <a:lstStyle/>
        <a:p>
          <a:r>
            <a:rPr lang="en-US" sz="2000" dirty="0">
              <a:latin typeface="Apple Chancery" panose="03020702040506060504" pitchFamily="66" charset="-79"/>
              <a:cs typeface="Apple Chancery" panose="03020702040506060504" pitchFamily="66" charset="-79"/>
            </a:rPr>
            <a:t>Monitor &amp; Control</a:t>
          </a:r>
        </a:p>
      </dgm:t>
    </dgm:pt>
    <dgm:pt modelId="{A6941A43-BCB5-7F42-8EE5-573D3E7B4853}" type="parTrans" cxnId="{83B7B933-0CAA-6847-9180-16FE53AE8876}">
      <dgm:prSet/>
      <dgm:spPr/>
      <dgm:t>
        <a:bodyPr/>
        <a:lstStyle/>
        <a:p>
          <a:endParaRPr lang="en-US" sz="2000">
            <a:latin typeface="Apple Chancery" panose="03020702040506060504" pitchFamily="66" charset="-79"/>
            <a:cs typeface="Apple Chancery" panose="03020702040506060504" pitchFamily="66" charset="-79"/>
          </a:endParaRPr>
        </a:p>
      </dgm:t>
    </dgm:pt>
    <dgm:pt modelId="{F3D32BAC-54B4-2F40-9214-C376C14F6FDA}" type="sibTrans" cxnId="{83B7B933-0CAA-6847-9180-16FE53AE8876}">
      <dgm:prSet/>
      <dgm:spPr/>
      <dgm:t>
        <a:bodyPr/>
        <a:lstStyle/>
        <a:p>
          <a:endParaRPr lang="en-US" sz="2000">
            <a:latin typeface="Apple Chancery" panose="03020702040506060504" pitchFamily="66" charset="-79"/>
            <a:cs typeface="Apple Chancery" panose="03020702040506060504" pitchFamily="66" charset="-79"/>
          </a:endParaRPr>
        </a:p>
      </dgm:t>
    </dgm:pt>
    <dgm:pt modelId="{70321AB7-4E07-B84A-B65B-0DB9A6D16778}" type="pres">
      <dgm:prSet presAssocID="{94F771EC-205D-A740-A263-12711EE7262C}" presName="Name0" presStyleCnt="0">
        <dgm:presLayoutVars>
          <dgm:chMax val="7"/>
          <dgm:chPref val="7"/>
          <dgm:dir/>
          <dgm:animLvl val="lvl"/>
        </dgm:presLayoutVars>
      </dgm:prSet>
      <dgm:spPr/>
    </dgm:pt>
    <dgm:pt modelId="{E096BBAB-4346-C94A-B7C8-6D0AE7796883}" type="pres">
      <dgm:prSet presAssocID="{C9AC6CCF-DCB7-FD41-8344-CA662886809E}" presName="Accent1" presStyleCnt="0"/>
      <dgm:spPr/>
    </dgm:pt>
    <dgm:pt modelId="{678F6F96-598A-044F-88A1-BCCF58A3A1D7}" type="pres">
      <dgm:prSet presAssocID="{C9AC6CCF-DCB7-FD41-8344-CA662886809E}" presName="Accent" presStyleLbl="node1" presStyleIdx="0" presStyleCnt="3"/>
      <dgm:spPr/>
    </dgm:pt>
    <dgm:pt modelId="{A79C1CC0-4A01-B74A-97C2-C5D182CBB937}" type="pres">
      <dgm:prSet presAssocID="{C9AC6CCF-DCB7-FD41-8344-CA662886809E}" presName="Parent1" presStyleLbl="revTx" presStyleIdx="0" presStyleCnt="3">
        <dgm:presLayoutVars>
          <dgm:chMax val="1"/>
          <dgm:chPref val="1"/>
          <dgm:bulletEnabled val="1"/>
        </dgm:presLayoutVars>
      </dgm:prSet>
      <dgm:spPr/>
    </dgm:pt>
    <dgm:pt modelId="{FE09E72B-B929-A54F-A9A8-7C8E7B96A18F}" type="pres">
      <dgm:prSet presAssocID="{19DFD500-1D99-BA4B-9DF1-357B1C89FE97}" presName="Accent2" presStyleCnt="0"/>
      <dgm:spPr/>
    </dgm:pt>
    <dgm:pt modelId="{9D111BD0-D5C7-814F-8E96-8D98549A20C2}" type="pres">
      <dgm:prSet presAssocID="{19DFD500-1D99-BA4B-9DF1-357B1C89FE97}" presName="Accent" presStyleLbl="node1" presStyleIdx="1" presStyleCnt="3"/>
      <dgm:spPr/>
    </dgm:pt>
    <dgm:pt modelId="{0CBAD7D3-5EE5-5F40-ABF9-75A6A7F4853B}" type="pres">
      <dgm:prSet presAssocID="{19DFD500-1D99-BA4B-9DF1-357B1C89FE97}" presName="Parent2" presStyleLbl="revTx" presStyleIdx="1" presStyleCnt="3">
        <dgm:presLayoutVars>
          <dgm:chMax val="1"/>
          <dgm:chPref val="1"/>
          <dgm:bulletEnabled val="1"/>
        </dgm:presLayoutVars>
      </dgm:prSet>
      <dgm:spPr/>
    </dgm:pt>
    <dgm:pt modelId="{1D687B49-03DE-FA4D-9A84-9C944ED497AB}" type="pres">
      <dgm:prSet presAssocID="{1E711AB8-D578-124A-AE78-EDC95B6CE709}" presName="Accent3" presStyleCnt="0"/>
      <dgm:spPr/>
    </dgm:pt>
    <dgm:pt modelId="{D9720FEE-CBAE-A34D-A771-334CF3BCC7D9}" type="pres">
      <dgm:prSet presAssocID="{1E711AB8-D578-124A-AE78-EDC95B6CE709}" presName="Accent" presStyleLbl="node1" presStyleIdx="2" presStyleCnt="3"/>
      <dgm:spPr/>
    </dgm:pt>
    <dgm:pt modelId="{E1F973DF-8530-6841-A040-B2C6B64F4D73}" type="pres">
      <dgm:prSet presAssocID="{1E711AB8-D578-124A-AE78-EDC95B6CE709}" presName="Parent3" presStyleLbl="revTx" presStyleIdx="2" presStyleCnt="3">
        <dgm:presLayoutVars>
          <dgm:chMax val="1"/>
          <dgm:chPref val="1"/>
          <dgm:bulletEnabled val="1"/>
        </dgm:presLayoutVars>
      </dgm:prSet>
      <dgm:spPr/>
    </dgm:pt>
  </dgm:ptLst>
  <dgm:cxnLst>
    <dgm:cxn modelId="{6D20DB1C-B62C-0846-AE2F-F802498F6401}" type="presOf" srcId="{94F771EC-205D-A740-A263-12711EE7262C}" destId="{70321AB7-4E07-B84A-B65B-0DB9A6D16778}" srcOrd="0" destOrd="0" presId="urn:microsoft.com/office/officeart/2009/layout/CircleArrowProcess"/>
    <dgm:cxn modelId="{83B7B933-0CAA-6847-9180-16FE53AE8876}" srcId="{94F771EC-205D-A740-A263-12711EE7262C}" destId="{1E711AB8-D578-124A-AE78-EDC95B6CE709}" srcOrd="2" destOrd="0" parTransId="{A6941A43-BCB5-7F42-8EE5-573D3E7B4853}" sibTransId="{F3D32BAC-54B4-2F40-9214-C376C14F6FDA}"/>
    <dgm:cxn modelId="{13B91046-1392-6A4B-8B5E-C1610428596E}" type="presOf" srcId="{C9AC6CCF-DCB7-FD41-8344-CA662886809E}" destId="{A79C1CC0-4A01-B74A-97C2-C5D182CBB937}" srcOrd="0" destOrd="0" presId="urn:microsoft.com/office/officeart/2009/layout/CircleArrowProcess"/>
    <dgm:cxn modelId="{EE39E551-8290-2C41-A358-3842EC9701F9}" srcId="{94F771EC-205D-A740-A263-12711EE7262C}" destId="{C9AC6CCF-DCB7-FD41-8344-CA662886809E}" srcOrd="0" destOrd="0" parTransId="{9856C372-2B69-4242-9766-161499521A79}" sibTransId="{513AFBAD-9D52-F249-8EF2-CE5122F25A19}"/>
    <dgm:cxn modelId="{C4EA5AC1-75D1-B54D-8BE7-A23A58BB093F}" srcId="{94F771EC-205D-A740-A263-12711EE7262C}" destId="{19DFD500-1D99-BA4B-9DF1-357B1C89FE97}" srcOrd="1" destOrd="0" parTransId="{B4FC9A85-7CEB-9141-A14A-EF7480E7731C}" sibTransId="{CBF9223B-202E-E845-B908-41C5B8B8BF67}"/>
    <dgm:cxn modelId="{F363FCDC-97E7-CA46-9F1B-B7E08464C18A}" type="presOf" srcId="{19DFD500-1D99-BA4B-9DF1-357B1C89FE97}" destId="{0CBAD7D3-5EE5-5F40-ABF9-75A6A7F4853B}" srcOrd="0" destOrd="0" presId="urn:microsoft.com/office/officeart/2009/layout/CircleArrowProcess"/>
    <dgm:cxn modelId="{0A77BBF6-D537-B44A-882E-C5A4BA74819E}" type="presOf" srcId="{1E711AB8-D578-124A-AE78-EDC95B6CE709}" destId="{E1F973DF-8530-6841-A040-B2C6B64F4D73}" srcOrd="0" destOrd="0" presId="urn:microsoft.com/office/officeart/2009/layout/CircleArrowProcess"/>
    <dgm:cxn modelId="{BBA945CD-098D-274B-A4B0-63AF45AA501D}" type="presParOf" srcId="{70321AB7-4E07-B84A-B65B-0DB9A6D16778}" destId="{E096BBAB-4346-C94A-B7C8-6D0AE7796883}" srcOrd="0" destOrd="0" presId="urn:microsoft.com/office/officeart/2009/layout/CircleArrowProcess"/>
    <dgm:cxn modelId="{35BE2AAF-6E85-3941-B78D-92C4B3795963}" type="presParOf" srcId="{E096BBAB-4346-C94A-B7C8-6D0AE7796883}" destId="{678F6F96-598A-044F-88A1-BCCF58A3A1D7}" srcOrd="0" destOrd="0" presId="urn:microsoft.com/office/officeart/2009/layout/CircleArrowProcess"/>
    <dgm:cxn modelId="{B985B2E9-F65E-8A44-AFCA-A761B978378A}" type="presParOf" srcId="{70321AB7-4E07-B84A-B65B-0DB9A6D16778}" destId="{A79C1CC0-4A01-B74A-97C2-C5D182CBB937}" srcOrd="1" destOrd="0" presId="urn:microsoft.com/office/officeart/2009/layout/CircleArrowProcess"/>
    <dgm:cxn modelId="{CC2E0066-6F9F-EE4A-B327-A4228B2F90A3}" type="presParOf" srcId="{70321AB7-4E07-B84A-B65B-0DB9A6D16778}" destId="{FE09E72B-B929-A54F-A9A8-7C8E7B96A18F}" srcOrd="2" destOrd="0" presId="urn:microsoft.com/office/officeart/2009/layout/CircleArrowProcess"/>
    <dgm:cxn modelId="{4BB84E10-271F-114A-B4F6-06AC0AD92653}" type="presParOf" srcId="{FE09E72B-B929-A54F-A9A8-7C8E7B96A18F}" destId="{9D111BD0-D5C7-814F-8E96-8D98549A20C2}" srcOrd="0" destOrd="0" presId="urn:microsoft.com/office/officeart/2009/layout/CircleArrowProcess"/>
    <dgm:cxn modelId="{BF6F8E9D-F528-3348-8297-C93190FE5B65}" type="presParOf" srcId="{70321AB7-4E07-B84A-B65B-0DB9A6D16778}" destId="{0CBAD7D3-5EE5-5F40-ABF9-75A6A7F4853B}" srcOrd="3" destOrd="0" presId="urn:microsoft.com/office/officeart/2009/layout/CircleArrowProcess"/>
    <dgm:cxn modelId="{E90E0F91-EEAC-F340-BC4F-2FB5073102CC}" type="presParOf" srcId="{70321AB7-4E07-B84A-B65B-0DB9A6D16778}" destId="{1D687B49-03DE-FA4D-9A84-9C944ED497AB}" srcOrd="4" destOrd="0" presId="urn:microsoft.com/office/officeart/2009/layout/CircleArrowProcess"/>
    <dgm:cxn modelId="{80C4AE76-E9E7-914B-BDB0-A7E733F03A96}" type="presParOf" srcId="{1D687B49-03DE-FA4D-9A84-9C944ED497AB}" destId="{D9720FEE-CBAE-A34D-A771-334CF3BCC7D9}" srcOrd="0" destOrd="0" presId="urn:microsoft.com/office/officeart/2009/layout/CircleArrowProcess"/>
    <dgm:cxn modelId="{82D8C88E-8CEF-F248-B198-638E362345AC}" type="presParOf" srcId="{70321AB7-4E07-B84A-B65B-0DB9A6D16778}" destId="{E1F973DF-8530-6841-A040-B2C6B64F4D73}" srcOrd="5" destOrd="0" presId="urn:microsoft.com/office/officeart/2009/layout/CircleArrow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0C45E4A-8947-4160-A871-BAF4762416AD}" type="doc">
      <dgm:prSet loTypeId="urn:microsoft.com/office/officeart/2005/8/layout/hProcess7" loCatId="list" qsTypeId="urn:microsoft.com/office/officeart/2005/8/quickstyle/3d1" qsCatId="3D" csTypeId="urn:microsoft.com/office/officeart/2005/8/colors/accent1_2" csCatId="accent1" phldr="1"/>
      <dgm:spPr/>
      <dgm:t>
        <a:bodyPr/>
        <a:lstStyle/>
        <a:p>
          <a:endParaRPr lang="en-US"/>
        </a:p>
      </dgm:t>
    </dgm:pt>
    <dgm:pt modelId="{0E8F3054-FC1C-4EA6-A4A4-C64B8886B7B4}">
      <dgm:prSet phldrT="[Text]" custT="1"/>
      <dgm:spPr/>
      <dgm:t>
        <a:bodyPr/>
        <a:lstStyle/>
        <a:p>
          <a:r>
            <a:rPr lang="en-US" sz="3600" b="1" u="sng" dirty="0">
              <a:solidFill>
                <a:schemeClr val="bg2"/>
              </a:solidFill>
            </a:rPr>
            <a:t>Plan</a:t>
          </a:r>
          <a:endParaRPr lang="en-US" sz="2300" b="1" u="sng" dirty="0">
            <a:solidFill>
              <a:schemeClr val="bg2"/>
            </a:solidFill>
          </a:endParaRPr>
        </a:p>
      </dgm:t>
    </dgm:pt>
    <dgm:pt modelId="{FBF869BB-1D27-4280-BEF0-715E1B726B0D}" type="parTrans" cxnId="{0C18F0D9-353A-4A11-BCDD-A46E00ADBA9F}">
      <dgm:prSet/>
      <dgm:spPr/>
      <dgm:t>
        <a:bodyPr/>
        <a:lstStyle/>
        <a:p>
          <a:endParaRPr lang="en-US"/>
        </a:p>
      </dgm:t>
    </dgm:pt>
    <dgm:pt modelId="{EAC1797B-166A-4790-9A8D-3ED4B819E763}" type="sibTrans" cxnId="{0C18F0D9-353A-4A11-BCDD-A46E00ADBA9F}">
      <dgm:prSet/>
      <dgm:spPr/>
      <dgm:t>
        <a:bodyPr/>
        <a:lstStyle/>
        <a:p>
          <a:endParaRPr lang="en-US"/>
        </a:p>
      </dgm:t>
    </dgm:pt>
    <dgm:pt modelId="{53515F52-B9F6-40F5-8E76-B81E1A5870C7}">
      <dgm:prSet phldrT="[Text]" custT="1"/>
      <dgm:spPr/>
      <dgm:t>
        <a:bodyPr/>
        <a:lstStyle/>
        <a:p>
          <a:r>
            <a:rPr lang="en-US" sz="3200" b="1" u="sng" dirty="0">
              <a:solidFill>
                <a:schemeClr val="bg2"/>
              </a:solidFill>
            </a:rPr>
            <a:t>Estimate cost</a:t>
          </a:r>
        </a:p>
      </dgm:t>
    </dgm:pt>
    <dgm:pt modelId="{7C248D39-9F59-46CC-996C-BA3ACB0E9A5D}" type="parTrans" cxnId="{9B497202-C852-417B-B373-8B93E471F292}">
      <dgm:prSet/>
      <dgm:spPr/>
      <dgm:t>
        <a:bodyPr/>
        <a:lstStyle/>
        <a:p>
          <a:endParaRPr lang="en-US"/>
        </a:p>
      </dgm:t>
    </dgm:pt>
    <dgm:pt modelId="{B40A3BF2-7D11-40D2-AFB5-10044B1881CA}" type="sibTrans" cxnId="{9B497202-C852-417B-B373-8B93E471F292}">
      <dgm:prSet/>
      <dgm:spPr/>
      <dgm:t>
        <a:bodyPr/>
        <a:lstStyle/>
        <a:p>
          <a:endParaRPr lang="en-US"/>
        </a:p>
      </dgm:t>
    </dgm:pt>
    <dgm:pt modelId="{91B03B83-188E-42A4-A293-FD9C61303EB8}">
      <dgm:prSet phldrT="[Text]" custT="1"/>
      <dgm:spPr/>
      <dgm:t>
        <a:bodyPr/>
        <a:lstStyle/>
        <a:p>
          <a:pPr>
            <a:buNone/>
          </a:pPr>
          <a:endParaRPr lang="en-US" sz="2800" u="sng" dirty="0"/>
        </a:p>
        <a:p>
          <a:pPr>
            <a:buNone/>
          </a:pPr>
          <a:r>
            <a:rPr lang="en-US" sz="2800" u="sng" dirty="0"/>
            <a:t>Cost Types</a:t>
          </a:r>
          <a:endParaRPr lang="en-US" sz="2400" u="sng" dirty="0"/>
        </a:p>
        <a:p>
          <a:pPr>
            <a:buFont typeface="+mj-lt"/>
            <a:buAutoNum type="alphaLcParenR"/>
          </a:pPr>
          <a:r>
            <a:rPr lang="en-US" sz="2400" dirty="0"/>
            <a:t>Developmental</a:t>
          </a:r>
        </a:p>
        <a:p>
          <a:pPr>
            <a:buFont typeface="+mj-lt"/>
            <a:buAutoNum type="alphaLcParenR"/>
          </a:pPr>
          <a:r>
            <a:rPr lang="en-US" sz="2400" dirty="0"/>
            <a:t>Operational</a:t>
          </a:r>
        </a:p>
        <a:p>
          <a:pPr>
            <a:buFont typeface="+mj-lt"/>
            <a:buAutoNum type="alphaLcParenR"/>
          </a:pPr>
          <a:r>
            <a:rPr lang="en-US" sz="2400" dirty="0"/>
            <a:t>Resources</a:t>
          </a:r>
        </a:p>
        <a:p>
          <a:pPr>
            <a:buFont typeface="+mj-lt"/>
            <a:buAutoNum type="alphaLcParenR"/>
          </a:pPr>
          <a:endParaRPr lang="en-US" sz="2400" dirty="0"/>
        </a:p>
        <a:p>
          <a:pPr>
            <a:buFont typeface="+mj-lt"/>
            <a:buAutoNum type="alphaLcParenR"/>
          </a:pPr>
          <a:endParaRPr lang="en-US" sz="2400" dirty="0"/>
        </a:p>
        <a:p>
          <a:pPr>
            <a:buFont typeface="+mj-lt"/>
            <a:buAutoNum type="alphaLcParenR"/>
          </a:pPr>
          <a:endParaRPr lang="en-US" sz="2400" dirty="0"/>
        </a:p>
        <a:p>
          <a:pPr>
            <a:buNone/>
          </a:pPr>
          <a:r>
            <a:rPr lang="en-US" sz="1800" dirty="0"/>
            <a:t> </a:t>
          </a:r>
        </a:p>
      </dgm:t>
    </dgm:pt>
    <dgm:pt modelId="{3CA885AC-807E-48A1-A282-95D6C148707B}" type="parTrans" cxnId="{4D513A5E-0A82-40B5-82ED-12CB7F8CA4AB}">
      <dgm:prSet/>
      <dgm:spPr/>
      <dgm:t>
        <a:bodyPr/>
        <a:lstStyle/>
        <a:p>
          <a:endParaRPr lang="en-US"/>
        </a:p>
      </dgm:t>
    </dgm:pt>
    <dgm:pt modelId="{4B31EA32-0DD8-4265-A4FE-1C3D0FAAA5AA}" type="sibTrans" cxnId="{4D513A5E-0A82-40B5-82ED-12CB7F8CA4AB}">
      <dgm:prSet/>
      <dgm:spPr/>
      <dgm:t>
        <a:bodyPr/>
        <a:lstStyle/>
        <a:p>
          <a:endParaRPr lang="en-US"/>
        </a:p>
      </dgm:t>
    </dgm:pt>
    <dgm:pt modelId="{7536D67A-0DD2-4378-A7A1-A8A5558B7969}">
      <dgm:prSet phldrT="[Text]" custT="1"/>
      <dgm:spPr/>
      <dgm:t>
        <a:bodyPr/>
        <a:lstStyle/>
        <a:p>
          <a:r>
            <a:rPr lang="en-US" sz="3200" b="1" u="sng" dirty="0">
              <a:solidFill>
                <a:schemeClr val="bg2"/>
              </a:solidFill>
            </a:rPr>
            <a:t>Budget</a:t>
          </a:r>
          <a:r>
            <a:rPr lang="en-US" sz="2800" b="1" dirty="0">
              <a:solidFill>
                <a:schemeClr val="bg2"/>
              </a:solidFill>
            </a:rPr>
            <a:t> </a:t>
          </a:r>
        </a:p>
      </dgm:t>
    </dgm:pt>
    <dgm:pt modelId="{87B69E8D-5283-40BA-ACCF-A237F1E0C147}" type="parTrans" cxnId="{CD0C1E1D-FFFD-4F1E-ACCD-77E161722551}">
      <dgm:prSet/>
      <dgm:spPr/>
      <dgm:t>
        <a:bodyPr/>
        <a:lstStyle/>
        <a:p>
          <a:endParaRPr lang="en-US"/>
        </a:p>
      </dgm:t>
    </dgm:pt>
    <dgm:pt modelId="{FC6E16A5-7FC3-4644-B34A-04B62516084E}" type="sibTrans" cxnId="{CD0C1E1D-FFFD-4F1E-ACCD-77E161722551}">
      <dgm:prSet/>
      <dgm:spPr/>
      <dgm:t>
        <a:bodyPr/>
        <a:lstStyle/>
        <a:p>
          <a:endParaRPr lang="en-US"/>
        </a:p>
      </dgm:t>
    </dgm:pt>
    <dgm:pt modelId="{D41F34A5-7FCB-4A04-83F3-CF7A991339F6}">
      <dgm:prSet phldrT="[Text]" custT="1"/>
      <dgm:spPr/>
      <dgm:t>
        <a:bodyPr/>
        <a:lstStyle/>
        <a:p>
          <a:endParaRPr lang="en-US" sz="2800" dirty="0"/>
        </a:p>
        <a:p>
          <a:r>
            <a:rPr lang="en-US" sz="3200" dirty="0"/>
            <a:t>Identify allowable overhead ~ </a:t>
          </a:r>
          <a:r>
            <a:rPr lang="en-US" sz="2800" dirty="0"/>
            <a:t>0.2% of cost</a:t>
          </a:r>
          <a:r>
            <a:rPr lang="en-US" sz="4000" dirty="0"/>
            <a:t> </a:t>
          </a:r>
        </a:p>
      </dgm:t>
    </dgm:pt>
    <dgm:pt modelId="{31A167B8-8B5E-4AA4-BF69-58C76C24660A}" type="parTrans" cxnId="{B773286A-E671-4850-9FB0-69A10144892E}">
      <dgm:prSet/>
      <dgm:spPr/>
      <dgm:t>
        <a:bodyPr/>
        <a:lstStyle/>
        <a:p>
          <a:endParaRPr lang="en-US"/>
        </a:p>
      </dgm:t>
    </dgm:pt>
    <dgm:pt modelId="{2AF1E138-0435-47D0-977D-C95979644205}" type="sibTrans" cxnId="{B773286A-E671-4850-9FB0-69A10144892E}">
      <dgm:prSet/>
      <dgm:spPr/>
      <dgm:t>
        <a:bodyPr/>
        <a:lstStyle/>
        <a:p>
          <a:endParaRPr lang="en-US"/>
        </a:p>
      </dgm:t>
    </dgm:pt>
    <dgm:pt modelId="{F95F19EA-E574-49C9-A186-A22AA7901D74}">
      <dgm:prSet phldrT="[Text]" custT="1"/>
      <dgm:spPr/>
      <dgm:t>
        <a:bodyPr/>
        <a:lstStyle/>
        <a:p>
          <a:r>
            <a:rPr lang="en-US" sz="3200" b="1" u="sng" dirty="0">
              <a:solidFill>
                <a:schemeClr val="bg2"/>
              </a:solidFill>
            </a:rPr>
            <a:t>Control cost </a:t>
          </a:r>
        </a:p>
      </dgm:t>
    </dgm:pt>
    <dgm:pt modelId="{ED55B91B-0BB9-4891-9D60-4750D36230EE}" type="parTrans" cxnId="{AB57420A-6732-42D4-9714-E3DFCB858D8F}">
      <dgm:prSet/>
      <dgm:spPr/>
      <dgm:t>
        <a:bodyPr/>
        <a:lstStyle/>
        <a:p>
          <a:endParaRPr lang="en-US"/>
        </a:p>
      </dgm:t>
    </dgm:pt>
    <dgm:pt modelId="{BE6BAC40-6C65-46BC-A316-B8FC9DBFBD1C}" type="sibTrans" cxnId="{AB57420A-6732-42D4-9714-E3DFCB858D8F}">
      <dgm:prSet/>
      <dgm:spPr/>
      <dgm:t>
        <a:bodyPr/>
        <a:lstStyle/>
        <a:p>
          <a:endParaRPr lang="en-US"/>
        </a:p>
      </dgm:t>
    </dgm:pt>
    <dgm:pt modelId="{5254971C-13E8-457E-B74A-C505C95B51F8}">
      <dgm:prSet phldrT="[Text]"/>
      <dgm:spPr/>
      <dgm:t>
        <a:bodyPr/>
        <a:lstStyle/>
        <a:p>
          <a:pPr>
            <a:buNone/>
          </a:pPr>
          <a:endParaRPr lang="en-US" sz="1800" dirty="0"/>
        </a:p>
      </dgm:t>
    </dgm:pt>
    <dgm:pt modelId="{EC7D2DA8-69B6-4F2B-816B-2E10ECC15D13}" type="parTrans" cxnId="{8E4CB7F9-AD5A-4661-93F1-9E9BF1783DB0}">
      <dgm:prSet/>
      <dgm:spPr/>
      <dgm:t>
        <a:bodyPr/>
        <a:lstStyle/>
        <a:p>
          <a:endParaRPr lang="en-US"/>
        </a:p>
      </dgm:t>
    </dgm:pt>
    <dgm:pt modelId="{ACE0F6F6-D72A-40D6-A703-9C029935484C}" type="sibTrans" cxnId="{8E4CB7F9-AD5A-4661-93F1-9E9BF1783DB0}">
      <dgm:prSet/>
      <dgm:spPr/>
      <dgm:t>
        <a:bodyPr/>
        <a:lstStyle/>
        <a:p>
          <a:endParaRPr lang="en-US"/>
        </a:p>
      </dgm:t>
    </dgm:pt>
    <dgm:pt modelId="{15839AED-FD85-48A4-91A2-A4C070BCEF11}" type="pres">
      <dgm:prSet presAssocID="{30C45E4A-8947-4160-A871-BAF4762416AD}" presName="Name0" presStyleCnt="0">
        <dgm:presLayoutVars>
          <dgm:dir/>
          <dgm:animLvl val="lvl"/>
          <dgm:resizeHandles val="exact"/>
        </dgm:presLayoutVars>
      </dgm:prSet>
      <dgm:spPr/>
    </dgm:pt>
    <dgm:pt modelId="{205ECE5D-925A-43E3-BA43-582EF534E9DC}" type="pres">
      <dgm:prSet presAssocID="{0E8F3054-FC1C-4EA6-A4A4-C64B8886B7B4}" presName="compositeNode" presStyleCnt="0">
        <dgm:presLayoutVars>
          <dgm:bulletEnabled val="1"/>
        </dgm:presLayoutVars>
      </dgm:prSet>
      <dgm:spPr/>
    </dgm:pt>
    <dgm:pt modelId="{8C43786D-9B5B-4233-AD60-9B3592D1DCEA}" type="pres">
      <dgm:prSet presAssocID="{0E8F3054-FC1C-4EA6-A4A4-C64B8886B7B4}" presName="bgRect" presStyleLbl="node1" presStyleIdx="0" presStyleCnt="4" custScaleX="102010" custScaleY="111749"/>
      <dgm:spPr/>
    </dgm:pt>
    <dgm:pt modelId="{3B5FA6A5-3F57-4C6B-A8D5-CDC5E3AB00C2}" type="pres">
      <dgm:prSet presAssocID="{0E8F3054-FC1C-4EA6-A4A4-C64B8886B7B4}" presName="parentNode" presStyleLbl="node1" presStyleIdx="0" presStyleCnt="4">
        <dgm:presLayoutVars>
          <dgm:chMax val="0"/>
          <dgm:bulletEnabled val="1"/>
        </dgm:presLayoutVars>
      </dgm:prSet>
      <dgm:spPr/>
    </dgm:pt>
    <dgm:pt modelId="{50AD8A50-6D45-4709-9B9F-59669B897206}" type="pres">
      <dgm:prSet presAssocID="{EAC1797B-166A-4790-9A8D-3ED4B819E763}" presName="hSp" presStyleCnt="0"/>
      <dgm:spPr/>
    </dgm:pt>
    <dgm:pt modelId="{4D345D7A-B38D-4C6B-9521-EEC512823F0C}" type="pres">
      <dgm:prSet presAssocID="{EAC1797B-166A-4790-9A8D-3ED4B819E763}" presName="vProcSp" presStyleCnt="0"/>
      <dgm:spPr/>
    </dgm:pt>
    <dgm:pt modelId="{4F1A51B5-8F80-446F-B617-E81FFC1648E8}" type="pres">
      <dgm:prSet presAssocID="{EAC1797B-166A-4790-9A8D-3ED4B819E763}" presName="vSp1" presStyleCnt="0"/>
      <dgm:spPr/>
    </dgm:pt>
    <dgm:pt modelId="{E2FFA090-1B2A-499B-AC52-9E21E50B3D6E}" type="pres">
      <dgm:prSet presAssocID="{EAC1797B-166A-4790-9A8D-3ED4B819E763}" presName="simulatedConn" presStyleLbl="solidFgAcc1" presStyleIdx="0" presStyleCnt="3" custLinFactY="57818" custLinFactNeighborX="-15991" custLinFactNeighborY="100000"/>
      <dgm:spPr/>
    </dgm:pt>
    <dgm:pt modelId="{A2503F1E-7868-4B63-A3C5-0757FB7A18E6}" type="pres">
      <dgm:prSet presAssocID="{EAC1797B-166A-4790-9A8D-3ED4B819E763}" presName="vSp2" presStyleCnt="0"/>
      <dgm:spPr/>
    </dgm:pt>
    <dgm:pt modelId="{F573734E-AFE1-4A13-B2AC-7B6E27696665}" type="pres">
      <dgm:prSet presAssocID="{EAC1797B-166A-4790-9A8D-3ED4B819E763}" presName="sibTrans" presStyleCnt="0"/>
      <dgm:spPr/>
    </dgm:pt>
    <dgm:pt modelId="{8E4B48E3-4292-481F-A906-53E2FEA9B7FB}" type="pres">
      <dgm:prSet presAssocID="{53515F52-B9F6-40F5-8E76-B81E1A5870C7}" presName="compositeNode" presStyleCnt="0">
        <dgm:presLayoutVars>
          <dgm:bulletEnabled val="1"/>
        </dgm:presLayoutVars>
      </dgm:prSet>
      <dgm:spPr/>
    </dgm:pt>
    <dgm:pt modelId="{27741264-2300-4BFE-9690-8BE3D4467DE0}" type="pres">
      <dgm:prSet presAssocID="{53515F52-B9F6-40F5-8E76-B81E1A5870C7}" presName="bgRect" presStyleLbl="node1" presStyleIdx="1" presStyleCnt="4" custScaleY="111749"/>
      <dgm:spPr/>
    </dgm:pt>
    <dgm:pt modelId="{4A8185FF-8CDA-454B-AA77-2D1C4738F68F}" type="pres">
      <dgm:prSet presAssocID="{53515F52-B9F6-40F5-8E76-B81E1A5870C7}" presName="parentNode" presStyleLbl="node1" presStyleIdx="1" presStyleCnt="4">
        <dgm:presLayoutVars>
          <dgm:chMax val="0"/>
          <dgm:bulletEnabled val="1"/>
        </dgm:presLayoutVars>
      </dgm:prSet>
      <dgm:spPr/>
    </dgm:pt>
    <dgm:pt modelId="{1B3506DE-1C33-49A5-BD91-B2925DFE2E85}" type="pres">
      <dgm:prSet presAssocID="{53515F52-B9F6-40F5-8E76-B81E1A5870C7}" presName="childNode" presStyleLbl="node1" presStyleIdx="1" presStyleCnt="4">
        <dgm:presLayoutVars>
          <dgm:bulletEnabled val="1"/>
        </dgm:presLayoutVars>
      </dgm:prSet>
      <dgm:spPr/>
    </dgm:pt>
    <dgm:pt modelId="{2C5B2605-7DE1-4E53-B105-C93940953D6C}" type="pres">
      <dgm:prSet presAssocID="{B40A3BF2-7D11-40D2-AFB5-10044B1881CA}" presName="hSp" presStyleCnt="0"/>
      <dgm:spPr/>
    </dgm:pt>
    <dgm:pt modelId="{5389C45C-3B91-46DA-9A60-B8402DED0A48}" type="pres">
      <dgm:prSet presAssocID="{B40A3BF2-7D11-40D2-AFB5-10044B1881CA}" presName="vProcSp" presStyleCnt="0"/>
      <dgm:spPr/>
    </dgm:pt>
    <dgm:pt modelId="{345A4F94-C9D1-4CE4-A06D-C5526BE03B93}" type="pres">
      <dgm:prSet presAssocID="{B40A3BF2-7D11-40D2-AFB5-10044B1881CA}" presName="vSp1" presStyleCnt="0"/>
      <dgm:spPr/>
    </dgm:pt>
    <dgm:pt modelId="{5EC379F5-2ACC-4894-B0BA-B99DCB0CC676}" type="pres">
      <dgm:prSet presAssocID="{B40A3BF2-7D11-40D2-AFB5-10044B1881CA}" presName="simulatedConn" presStyleLbl="solidFgAcc1" presStyleIdx="1" presStyleCnt="3" custLinFactY="57818" custLinFactNeighborX="-15991" custLinFactNeighborY="100000"/>
      <dgm:spPr/>
    </dgm:pt>
    <dgm:pt modelId="{D1366C3E-33C2-4F2C-9D6F-6DF443B5FAFE}" type="pres">
      <dgm:prSet presAssocID="{B40A3BF2-7D11-40D2-AFB5-10044B1881CA}" presName="vSp2" presStyleCnt="0"/>
      <dgm:spPr/>
    </dgm:pt>
    <dgm:pt modelId="{5E349F0B-B104-429B-81D8-793C6E7E5B75}" type="pres">
      <dgm:prSet presAssocID="{B40A3BF2-7D11-40D2-AFB5-10044B1881CA}" presName="sibTrans" presStyleCnt="0"/>
      <dgm:spPr/>
    </dgm:pt>
    <dgm:pt modelId="{96A0126B-D21F-48EE-8BB9-05AE23D8BE45}" type="pres">
      <dgm:prSet presAssocID="{7536D67A-0DD2-4378-A7A1-A8A5558B7969}" presName="compositeNode" presStyleCnt="0">
        <dgm:presLayoutVars>
          <dgm:bulletEnabled val="1"/>
        </dgm:presLayoutVars>
      </dgm:prSet>
      <dgm:spPr/>
    </dgm:pt>
    <dgm:pt modelId="{D861A91D-6C55-4B6E-AC12-F59F214D7E16}" type="pres">
      <dgm:prSet presAssocID="{7536D67A-0DD2-4378-A7A1-A8A5558B7969}" presName="bgRect" presStyleLbl="node1" presStyleIdx="2" presStyleCnt="4" custScaleY="111749"/>
      <dgm:spPr/>
    </dgm:pt>
    <dgm:pt modelId="{0B6E986F-6E46-4EE2-86C0-360E84C6A6D8}" type="pres">
      <dgm:prSet presAssocID="{7536D67A-0DD2-4378-A7A1-A8A5558B7969}" presName="parentNode" presStyleLbl="node1" presStyleIdx="2" presStyleCnt="4">
        <dgm:presLayoutVars>
          <dgm:chMax val="0"/>
          <dgm:bulletEnabled val="1"/>
        </dgm:presLayoutVars>
      </dgm:prSet>
      <dgm:spPr/>
    </dgm:pt>
    <dgm:pt modelId="{639E2C12-96D5-4090-8FEA-FF4BDEF95752}" type="pres">
      <dgm:prSet presAssocID="{7536D67A-0DD2-4378-A7A1-A8A5558B7969}" presName="childNode" presStyleLbl="node1" presStyleIdx="2" presStyleCnt="4">
        <dgm:presLayoutVars>
          <dgm:bulletEnabled val="1"/>
        </dgm:presLayoutVars>
      </dgm:prSet>
      <dgm:spPr/>
    </dgm:pt>
    <dgm:pt modelId="{081910A4-F12C-4CEA-94FE-2D5AD5BA8477}" type="pres">
      <dgm:prSet presAssocID="{FC6E16A5-7FC3-4644-B34A-04B62516084E}" presName="hSp" presStyleCnt="0"/>
      <dgm:spPr/>
    </dgm:pt>
    <dgm:pt modelId="{1E2879AB-D65F-4C21-BB8B-483B241A02A1}" type="pres">
      <dgm:prSet presAssocID="{FC6E16A5-7FC3-4644-B34A-04B62516084E}" presName="vProcSp" presStyleCnt="0"/>
      <dgm:spPr/>
    </dgm:pt>
    <dgm:pt modelId="{DF73E59C-455E-4906-BEC7-9CBCDB76F915}" type="pres">
      <dgm:prSet presAssocID="{FC6E16A5-7FC3-4644-B34A-04B62516084E}" presName="vSp1" presStyleCnt="0"/>
      <dgm:spPr/>
    </dgm:pt>
    <dgm:pt modelId="{8E763BDA-96B8-4A32-AD35-35D1D966562C}" type="pres">
      <dgm:prSet presAssocID="{FC6E16A5-7FC3-4644-B34A-04B62516084E}" presName="simulatedConn" presStyleLbl="solidFgAcc1" presStyleIdx="2" presStyleCnt="3" custLinFactY="57818" custLinFactNeighborX="-15991" custLinFactNeighborY="100000"/>
      <dgm:spPr/>
    </dgm:pt>
    <dgm:pt modelId="{63A4CAFB-3D90-4DFA-A905-6DFA24D007C9}" type="pres">
      <dgm:prSet presAssocID="{FC6E16A5-7FC3-4644-B34A-04B62516084E}" presName="vSp2" presStyleCnt="0"/>
      <dgm:spPr/>
    </dgm:pt>
    <dgm:pt modelId="{2AAFF95F-BDCA-4ADA-9DD2-7B50DCF50228}" type="pres">
      <dgm:prSet presAssocID="{FC6E16A5-7FC3-4644-B34A-04B62516084E}" presName="sibTrans" presStyleCnt="0"/>
      <dgm:spPr/>
    </dgm:pt>
    <dgm:pt modelId="{5D5896AF-DDB1-42B4-B8EB-6ACA17D8B332}" type="pres">
      <dgm:prSet presAssocID="{F95F19EA-E574-49C9-A186-A22AA7901D74}" presName="compositeNode" presStyleCnt="0">
        <dgm:presLayoutVars>
          <dgm:bulletEnabled val="1"/>
        </dgm:presLayoutVars>
      </dgm:prSet>
      <dgm:spPr/>
    </dgm:pt>
    <dgm:pt modelId="{445AF399-D833-4DA2-943E-B0DE732CEC74}" type="pres">
      <dgm:prSet presAssocID="{F95F19EA-E574-49C9-A186-A22AA7901D74}" presName="bgRect" presStyleLbl="node1" presStyleIdx="3" presStyleCnt="4" custScaleX="106654" custScaleY="111749"/>
      <dgm:spPr/>
    </dgm:pt>
    <dgm:pt modelId="{6AAF2A0B-CD4D-4623-A0AB-1272C5513F8D}" type="pres">
      <dgm:prSet presAssocID="{F95F19EA-E574-49C9-A186-A22AA7901D74}" presName="parentNode" presStyleLbl="node1" presStyleIdx="3" presStyleCnt="4">
        <dgm:presLayoutVars>
          <dgm:chMax val="0"/>
          <dgm:bulletEnabled val="1"/>
        </dgm:presLayoutVars>
      </dgm:prSet>
      <dgm:spPr/>
    </dgm:pt>
  </dgm:ptLst>
  <dgm:cxnLst>
    <dgm:cxn modelId="{9B497202-C852-417B-B373-8B93E471F292}" srcId="{30C45E4A-8947-4160-A871-BAF4762416AD}" destId="{53515F52-B9F6-40F5-8E76-B81E1A5870C7}" srcOrd="1" destOrd="0" parTransId="{7C248D39-9F59-46CC-996C-BA3ACB0E9A5D}" sibTransId="{B40A3BF2-7D11-40D2-AFB5-10044B1881CA}"/>
    <dgm:cxn modelId="{82622405-F28F-4363-9E5A-08942FBC4510}" type="presOf" srcId="{53515F52-B9F6-40F5-8E76-B81E1A5870C7}" destId="{4A8185FF-8CDA-454B-AA77-2D1C4738F68F}" srcOrd="1" destOrd="0" presId="urn:microsoft.com/office/officeart/2005/8/layout/hProcess7"/>
    <dgm:cxn modelId="{AB57420A-6732-42D4-9714-E3DFCB858D8F}" srcId="{30C45E4A-8947-4160-A871-BAF4762416AD}" destId="{F95F19EA-E574-49C9-A186-A22AA7901D74}" srcOrd="3" destOrd="0" parTransId="{ED55B91B-0BB9-4891-9D60-4750D36230EE}" sibTransId="{BE6BAC40-6C65-46BC-A316-B8FC9DBFBD1C}"/>
    <dgm:cxn modelId="{435E9418-B427-4912-8728-6BE5C5330083}" type="presOf" srcId="{30C45E4A-8947-4160-A871-BAF4762416AD}" destId="{15839AED-FD85-48A4-91A2-A4C070BCEF11}" srcOrd="0" destOrd="0" presId="urn:microsoft.com/office/officeart/2005/8/layout/hProcess7"/>
    <dgm:cxn modelId="{CD0C1E1D-FFFD-4F1E-ACCD-77E161722551}" srcId="{30C45E4A-8947-4160-A871-BAF4762416AD}" destId="{7536D67A-0DD2-4378-A7A1-A8A5558B7969}" srcOrd="2" destOrd="0" parTransId="{87B69E8D-5283-40BA-ACCF-A237F1E0C147}" sibTransId="{FC6E16A5-7FC3-4644-B34A-04B62516084E}"/>
    <dgm:cxn modelId="{CF0B7A27-EE06-42E8-8CC2-EB76CA3FA666}" type="presOf" srcId="{5254971C-13E8-457E-B74A-C505C95B51F8}" destId="{1B3506DE-1C33-49A5-BD91-B2925DFE2E85}" srcOrd="0" destOrd="1" presId="urn:microsoft.com/office/officeart/2005/8/layout/hProcess7"/>
    <dgm:cxn modelId="{86B79D38-3485-4D68-A8F4-88753CE44E9A}" type="presOf" srcId="{F95F19EA-E574-49C9-A186-A22AA7901D74}" destId="{6AAF2A0B-CD4D-4623-A0AB-1272C5513F8D}" srcOrd="1" destOrd="0" presId="urn:microsoft.com/office/officeart/2005/8/layout/hProcess7"/>
    <dgm:cxn modelId="{4D513A5E-0A82-40B5-82ED-12CB7F8CA4AB}" srcId="{53515F52-B9F6-40F5-8E76-B81E1A5870C7}" destId="{91B03B83-188E-42A4-A293-FD9C61303EB8}" srcOrd="0" destOrd="0" parTransId="{3CA885AC-807E-48A1-A282-95D6C148707B}" sibTransId="{4B31EA32-0DD8-4265-A4FE-1C3D0FAAA5AA}"/>
    <dgm:cxn modelId="{B773286A-E671-4850-9FB0-69A10144892E}" srcId="{7536D67A-0DD2-4378-A7A1-A8A5558B7969}" destId="{D41F34A5-7FCB-4A04-83F3-CF7A991339F6}" srcOrd="0" destOrd="0" parTransId="{31A167B8-8B5E-4AA4-BF69-58C76C24660A}" sibTransId="{2AF1E138-0435-47D0-977D-C95979644205}"/>
    <dgm:cxn modelId="{208FC74E-FABB-4775-B5EA-00359B8FD964}" type="presOf" srcId="{7536D67A-0DD2-4378-A7A1-A8A5558B7969}" destId="{D861A91D-6C55-4B6E-AC12-F59F214D7E16}" srcOrd="0" destOrd="0" presId="urn:microsoft.com/office/officeart/2005/8/layout/hProcess7"/>
    <dgm:cxn modelId="{31374672-E470-452B-B5E9-514B92433DAF}" type="presOf" srcId="{91B03B83-188E-42A4-A293-FD9C61303EB8}" destId="{1B3506DE-1C33-49A5-BD91-B2925DFE2E85}" srcOrd="0" destOrd="0" presId="urn:microsoft.com/office/officeart/2005/8/layout/hProcess7"/>
    <dgm:cxn modelId="{5C3DFCB3-7EA8-44FE-8B6E-2DDFE31BB047}" type="presOf" srcId="{F95F19EA-E574-49C9-A186-A22AA7901D74}" destId="{445AF399-D833-4DA2-943E-B0DE732CEC74}" srcOrd="0" destOrd="0" presId="urn:microsoft.com/office/officeart/2005/8/layout/hProcess7"/>
    <dgm:cxn modelId="{F62B36B4-CDAD-4732-9B7E-69DCC8736B0B}" type="presOf" srcId="{D41F34A5-7FCB-4A04-83F3-CF7A991339F6}" destId="{639E2C12-96D5-4090-8FEA-FF4BDEF95752}" srcOrd="0" destOrd="0" presId="urn:microsoft.com/office/officeart/2005/8/layout/hProcess7"/>
    <dgm:cxn modelId="{08A034D2-CFB2-40CC-A451-E40FE3316281}" type="presOf" srcId="{53515F52-B9F6-40F5-8E76-B81E1A5870C7}" destId="{27741264-2300-4BFE-9690-8BE3D4467DE0}" srcOrd="0" destOrd="0" presId="urn:microsoft.com/office/officeart/2005/8/layout/hProcess7"/>
    <dgm:cxn modelId="{0C18F0D9-353A-4A11-BCDD-A46E00ADBA9F}" srcId="{30C45E4A-8947-4160-A871-BAF4762416AD}" destId="{0E8F3054-FC1C-4EA6-A4A4-C64B8886B7B4}" srcOrd="0" destOrd="0" parTransId="{FBF869BB-1D27-4280-BEF0-715E1B726B0D}" sibTransId="{EAC1797B-166A-4790-9A8D-3ED4B819E763}"/>
    <dgm:cxn modelId="{262F64E9-DE38-4E8C-A618-AF56BD10F503}" type="presOf" srcId="{0E8F3054-FC1C-4EA6-A4A4-C64B8886B7B4}" destId="{8C43786D-9B5B-4233-AD60-9B3592D1DCEA}" srcOrd="0" destOrd="0" presId="urn:microsoft.com/office/officeart/2005/8/layout/hProcess7"/>
    <dgm:cxn modelId="{DCA51CF7-DAA8-45A7-93F0-05C35CCC82B5}" type="presOf" srcId="{0E8F3054-FC1C-4EA6-A4A4-C64B8886B7B4}" destId="{3B5FA6A5-3F57-4C6B-A8D5-CDC5E3AB00C2}" srcOrd="1" destOrd="0" presId="urn:microsoft.com/office/officeart/2005/8/layout/hProcess7"/>
    <dgm:cxn modelId="{8E4CB7F9-AD5A-4661-93F1-9E9BF1783DB0}" srcId="{53515F52-B9F6-40F5-8E76-B81E1A5870C7}" destId="{5254971C-13E8-457E-B74A-C505C95B51F8}" srcOrd="1" destOrd="0" parTransId="{EC7D2DA8-69B6-4F2B-816B-2E10ECC15D13}" sibTransId="{ACE0F6F6-D72A-40D6-A703-9C029935484C}"/>
    <dgm:cxn modelId="{C95291FB-4BB2-41B2-ABFA-DAA15D6F76AD}" type="presOf" srcId="{7536D67A-0DD2-4378-A7A1-A8A5558B7969}" destId="{0B6E986F-6E46-4EE2-86C0-360E84C6A6D8}" srcOrd="1" destOrd="0" presId="urn:microsoft.com/office/officeart/2005/8/layout/hProcess7"/>
    <dgm:cxn modelId="{59B0D6D6-437E-47BB-99AC-A8FE6449B887}" type="presParOf" srcId="{15839AED-FD85-48A4-91A2-A4C070BCEF11}" destId="{205ECE5D-925A-43E3-BA43-582EF534E9DC}" srcOrd="0" destOrd="0" presId="urn:microsoft.com/office/officeart/2005/8/layout/hProcess7"/>
    <dgm:cxn modelId="{E2942C0F-1502-419B-9AA3-09245717F1F0}" type="presParOf" srcId="{205ECE5D-925A-43E3-BA43-582EF534E9DC}" destId="{8C43786D-9B5B-4233-AD60-9B3592D1DCEA}" srcOrd="0" destOrd="0" presId="urn:microsoft.com/office/officeart/2005/8/layout/hProcess7"/>
    <dgm:cxn modelId="{8ED42501-F72C-482B-93CE-D6C4D68DC222}" type="presParOf" srcId="{205ECE5D-925A-43E3-BA43-582EF534E9DC}" destId="{3B5FA6A5-3F57-4C6B-A8D5-CDC5E3AB00C2}" srcOrd="1" destOrd="0" presId="urn:microsoft.com/office/officeart/2005/8/layout/hProcess7"/>
    <dgm:cxn modelId="{9F9CDA0B-0ECD-4EC8-B9F6-26C1C9981392}" type="presParOf" srcId="{15839AED-FD85-48A4-91A2-A4C070BCEF11}" destId="{50AD8A50-6D45-4709-9B9F-59669B897206}" srcOrd="1" destOrd="0" presId="urn:microsoft.com/office/officeart/2005/8/layout/hProcess7"/>
    <dgm:cxn modelId="{32203046-B5DA-4737-B8B2-0D820A564A8C}" type="presParOf" srcId="{15839AED-FD85-48A4-91A2-A4C070BCEF11}" destId="{4D345D7A-B38D-4C6B-9521-EEC512823F0C}" srcOrd="2" destOrd="0" presId="urn:microsoft.com/office/officeart/2005/8/layout/hProcess7"/>
    <dgm:cxn modelId="{1BDFF8AE-894F-4EA1-AFD5-3E29AFACDDA6}" type="presParOf" srcId="{4D345D7A-B38D-4C6B-9521-EEC512823F0C}" destId="{4F1A51B5-8F80-446F-B617-E81FFC1648E8}" srcOrd="0" destOrd="0" presId="urn:microsoft.com/office/officeart/2005/8/layout/hProcess7"/>
    <dgm:cxn modelId="{CD494DF3-BDA4-460E-B0CE-88F5A85D45CE}" type="presParOf" srcId="{4D345D7A-B38D-4C6B-9521-EEC512823F0C}" destId="{E2FFA090-1B2A-499B-AC52-9E21E50B3D6E}" srcOrd="1" destOrd="0" presId="urn:microsoft.com/office/officeart/2005/8/layout/hProcess7"/>
    <dgm:cxn modelId="{D1B849CC-CABB-48CE-9AEE-064EF7617915}" type="presParOf" srcId="{4D345D7A-B38D-4C6B-9521-EEC512823F0C}" destId="{A2503F1E-7868-4B63-A3C5-0757FB7A18E6}" srcOrd="2" destOrd="0" presId="urn:microsoft.com/office/officeart/2005/8/layout/hProcess7"/>
    <dgm:cxn modelId="{E3AD4199-3B70-432B-966C-D13E37D3CE5E}" type="presParOf" srcId="{15839AED-FD85-48A4-91A2-A4C070BCEF11}" destId="{F573734E-AFE1-4A13-B2AC-7B6E27696665}" srcOrd="3" destOrd="0" presId="urn:microsoft.com/office/officeart/2005/8/layout/hProcess7"/>
    <dgm:cxn modelId="{03F9333B-ED87-414C-A64C-12A897B799DE}" type="presParOf" srcId="{15839AED-FD85-48A4-91A2-A4C070BCEF11}" destId="{8E4B48E3-4292-481F-A906-53E2FEA9B7FB}" srcOrd="4" destOrd="0" presId="urn:microsoft.com/office/officeart/2005/8/layout/hProcess7"/>
    <dgm:cxn modelId="{5B33486F-44A8-46D2-8366-3BF0E19D7760}" type="presParOf" srcId="{8E4B48E3-4292-481F-A906-53E2FEA9B7FB}" destId="{27741264-2300-4BFE-9690-8BE3D4467DE0}" srcOrd="0" destOrd="0" presId="urn:microsoft.com/office/officeart/2005/8/layout/hProcess7"/>
    <dgm:cxn modelId="{F8AA8575-BE46-4967-8EA1-03B35F1428E4}" type="presParOf" srcId="{8E4B48E3-4292-481F-A906-53E2FEA9B7FB}" destId="{4A8185FF-8CDA-454B-AA77-2D1C4738F68F}" srcOrd="1" destOrd="0" presId="urn:microsoft.com/office/officeart/2005/8/layout/hProcess7"/>
    <dgm:cxn modelId="{4B6BADA7-FC39-459F-818D-926F7A091123}" type="presParOf" srcId="{8E4B48E3-4292-481F-A906-53E2FEA9B7FB}" destId="{1B3506DE-1C33-49A5-BD91-B2925DFE2E85}" srcOrd="2" destOrd="0" presId="urn:microsoft.com/office/officeart/2005/8/layout/hProcess7"/>
    <dgm:cxn modelId="{8D70FD53-7DF2-4AD1-A993-E820FABB8607}" type="presParOf" srcId="{15839AED-FD85-48A4-91A2-A4C070BCEF11}" destId="{2C5B2605-7DE1-4E53-B105-C93940953D6C}" srcOrd="5" destOrd="0" presId="urn:microsoft.com/office/officeart/2005/8/layout/hProcess7"/>
    <dgm:cxn modelId="{3DF5324B-D64B-45D3-9627-A42E7018BCF5}" type="presParOf" srcId="{15839AED-FD85-48A4-91A2-A4C070BCEF11}" destId="{5389C45C-3B91-46DA-9A60-B8402DED0A48}" srcOrd="6" destOrd="0" presId="urn:microsoft.com/office/officeart/2005/8/layout/hProcess7"/>
    <dgm:cxn modelId="{8605D7EF-880F-409D-B657-5F381DE7021C}" type="presParOf" srcId="{5389C45C-3B91-46DA-9A60-B8402DED0A48}" destId="{345A4F94-C9D1-4CE4-A06D-C5526BE03B93}" srcOrd="0" destOrd="0" presId="urn:microsoft.com/office/officeart/2005/8/layout/hProcess7"/>
    <dgm:cxn modelId="{270AFC38-E8D1-4873-936D-01D9AB43D5FD}" type="presParOf" srcId="{5389C45C-3B91-46DA-9A60-B8402DED0A48}" destId="{5EC379F5-2ACC-4894-B0BA-B99DCB0CC676}" srcOrd="1" destOrd="0" presId="urn:microsoft.com/office/officeart/2005/8/layout/hProcess7"/>
    <dgm:cxn modelId="{BEAEE535-51C6-4089-B2EE-03BC6BACAADE}" type="presParOf" srcId="{5389C45C-3B91-46DA-9A60-B8402DED0A48}" destId="{D1366C3E-33C2-4F2C-9D6F-6DF443B5FAFE}" srcOrd="2" destOrd="0" presId="urn:microsoft.com/office/officeart/2005/8/layout/hProcess7"/>
    <dgm:cxn modelId="{127EABA1-7236-4EE3-97C0-0DDDD1E34400}" type="presParOf" srcId="{15839AED-FD85-48A4-91A2-A4C070BCEF11}" destId="{5E349F0B-B104-429B-81D8-793C6E7E5B75}" srcOrd="7" destOrd="0" presId="urn:microsoft.com/office/officeart/2005/8/layout/hProcess7"/>
    <dgm:cxn modelId="{71A84708-FF1D-4514-9E00-7EBE1E4DB13B}" type="presParOf" srcId="{15839AED-FD85-48A4-91A2-A4C070BCEF11}" destId="{96A0126B-D21F-48EE-8BB9-05AE23D8BE45}" srcOrd="8" destOrd="0" presId="urn:microsoft.com/office/officeart/2005/8/layout/hProcess7"/>
    <dgm:cxn modelId="{B3FFB970-1A12-4271-A58D-2BEF553AD6C2}" type="presParOf" srcId="{96A0126B-D21F-48EE-8BB9-05AE23D8BE45}" destId="{D861A91D-6C55-4B6E-AC12-F59F214D7E16}" srcOrd="0" destOrd="0" presId="urn:microsoft.com/office/officeart/2005/8/layout/hProcess7"/>
    <dgm:cxn modelId="{7FF4092A-022D-4C07-BF0B-86635425D0D8}" type="presParOf" srcId="{96A0126B-D21F-48EE-8BB9-05AE23D8BE45}" destId="{0B6E986F-6E46-4EE2-86C0-360E84C6A6D8}" srcOrd="1" destOrd="0" presId="urn:microsoft.com/office/officeart/2005/8/layout/hProcess7"/>
    <dgm:cxn modelId="{88DC3183-92C5-45AE-BD3F-5286AC01FEE6}" type="presParOf" srcId="{96A0126B-D21F-48EE-8BB9-05AE23D8BE45}" destId="{639E2C12-96D5-4090-8FEA-FF4BDEF95752}" srcOrd="2" destOrd="0" presId="urn:microsoft.com/office/officeart/2005/8/layout/hProcess7"/>
    <dgm:cxn modelId="{41CED947-5732-402D-AB65-B99C6395BECA}" type="presParOf" srcId="{15839AED-FD85-48A4-91A2-A4C070BCEF11}" destId="{081910A4-F12C-4CEA-94FE-2D5AD5BA8477}" srcOrd="9" destOrd="0" presId="urn:microsoft.com/office/officeart/2005/8/layout/hProcess7"/>
    <dgm:cxn modelId="{CB58624F-D06F-4D3A-945B-A70F32581813}" type="presParOf" srcId="{15839AED-FD85-48A4-91A2-A4C070BCEF11}" destId="{1E2879AB-D65F-4C21-BB8B-483B241A02A1}" srcOrd="10" destOrd="0" presId="urn:microsoft.com/office/officeart/2005/8/layout/hProcess7"/>
    <dgm:cxn modelId="{DD4CD95D-03A1-439A-ABA4-A3902AEBCAD9}" type="presParOf" srcId="{1E2879AB-D65F-4C21-BB8B-483B241A02A1}" destId="{DF73E59C-455E-4906-BEC7-9CBCDB76F915}" srcOrd="0" destOrd="0" presId="urn:microsoft.com/office/officeart/2005/8/layout/hProcess7"/>
    <dgm:cxn modelId="{139A6F62-E0E8-49E8-A27C-D94B785E6E5D}" type="presParOf" srcId="{1E2879AB-D65F-4C21-BB8B-483B241A02A1}" destId="{8E763BDA-96B8-4A32-AD35-35D1D966562C}" srcOrd="1" destOrd="0" presId="urn:microsoft.com/office/officeart/2005/8/layout/hProcess7"/>
    <dgm:cxn modelId="{7AAE918D-28F2-4568-8FD3-4D102B9C5E00}" type="presParOf" srcId="{1E2879AB-D65F-4C21-BB8B-483B241A02A1}" destId="{63A4CAFB-3D90-4DFA-A905-6DFA24D007C9}" srcOrd="2" destOrd="0" presId="urn:microsoft.com/office/officeart/2005/8/layout/hProcess7"/>
    <dgm:cxn modelId="{664A8EAB-0F1B-4D9C-A50B-7E6A913941D8}" type="presParOf" srcId="{15839AED-FD85-48A4-91A2-A4C070BCEF11}" destId="{2AAFF95F-BDCA-4ADA-9DD2-7B50DCF50228}" srcOrd="11" destOrd="0" presId="urn:microsoft.com/office/officeart/2005/8/layout/hProcess7"/>
    <dgm:cxn modelId="{466E6606-7769-4B9E-A7DE-F2756E0D99E6}" type="presParOf" srcId="{15839AED-FD85-48A4-91A2-A4C070BCEF11}" destId="{5D5896AF-DDB1-42B4-B8EB-6ACA17D8B332}" srcOrd="12" destOrd="0" presId="urn:microsoft.com/office/officeart/2005/8/layout/hProcess7"/>
    <dgm:cxn modelId="{D2D31998-0F36-48FA-8CF9-EC14E16916B9}" type="presParOf" srcId="{5D5896AF-DDB1-42B4-B8EB-6ACA17D8B332}" destId="{445AF399-D833-4DA2-943E-B0DE732CEC74}" srcOrd="0" destOrd="0" presId="urn:microsoft.com/office/officeart/2005/8/layout/hProcess7"/>
    <dgm:cxn modelId="{D19D7C05-26D4-4C7F-B729-ADF4E32FAFC3}" type="presParOf" srcId="{5D5896AF-DDB1-42B4-B8EB-6ACA17D8B332}" destId="{6AAF2A0B-CD4D-4623-A0AB-1272C5513F8D}" srcOrd="1" destOrd="0" presId="urn:microsoft.com/office/officeart/2005/8/layout/hProcess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C45E4A-8947-4160-A871-BAF4762416AD}" type="doc">
      <dgm:prSet loTypeId="urn:microsoft.com/office/officeart/2005/8/layout/hProcess7" loCatId="list" qsTypeId="urn:microsoft.com/office/officeart/2005/8/quickstyle/3d1" qsCatId="3D" csTypeId="urn:microsoft.com/office/officeart/2005/8/colors/accent1_2" csCatId="accent1" phldr="1"/>
      <dgm:spPr/>
      <dgm:t>
        <a:bodyPr/>
        <a:lstStyle/>
        <a:p>
          <a:endParaRPr lang="en-US"/>
        </a:p>
      </dgm:t>
    </dgm:pt>
    <dgm:pt modelId="{0E8F3054-FC1C-4EA6-A4A4-C64B8886B7B4}">
      <dgm:prSet phldrT="[Text]" custT="1"/>
      <dgm:spPr/>
      <dgm:t>
        <a:bodyPr/>
        <a:lstStyle/>
        <a:p>
          <a:r>
            <a:rPr lang="en-US" sz="3600" b="1" u="sng" dirty="0">
              <a:solidFill>
                <a:schemeClr val="bg2"/>
              </a:solidFill>
            </a:rPr>
            <a:t>Plan</a:t>
          </a:r>
          <a:endParaRPr lang="en-US" sz="2300" b="1" u="sng" dirty="0">
            <a:solidFill>
              <a:schemeClr val="bg2"/>
            </a:solidFill>
          </a:endParaRPr>
        </a:p>
      </dgm:t>
    </dgm:pt>
    <dgm:pt modelId="{FBF869BB-1D27-4280-BEF0-715E1B726B0D}" type="parTrans" cxnId="{0C18F0D9-353A-4A11-BCDD-A46E00ADBA9F}">
      <dgm:prSet/>
      <dgm:spPr/>
      <dgm:t>
        <a:bodyPr/>
        <a:lstStyle/>
        <a:p>
          <a:endParaRPr lang="en-US"/>
        </a:p>
      </dgm:t>
    </dgm:pt>
    <dgm:pt modelId="{EAC1797B-166A-4790-9A8D-3ED4B819E763}" type="sibTrans" cxnId="{0C18F0D9-353A-4A11-BCDD-A46E00ADBA9F}">
      <dgm:prSet/>
      <dgm:spPr/>
      <dgm:t>
        <a:bodyPr/>
        <a:lstStyle/>
        <a:p>
          <a:endParaRPr lang="en-US"/>
        </a:p>
      </dgm:t>
    </dgm:pt>
    <dgm:pt modelId="{D41F34A5-7FCB-4A04-83F3-CF7A991339F6}">
      <dgm:prSet phldrT="[Text]" custT="1"/>
      <dgm:spPr/>
      <dgm:t>
        <a:bodyPr/>
        <a:lstStyle/>
        <a:p>
          <a:endParaRPr lang="en-US" sz="2800" dirty="0"/>
        </a:p>
        <a:p>
          <a:r>
            <a:rPr lang="en-US" sz="3200" dirty="0"/>
            <a:t>- Delivery schedule</a:t>
          </a:r>
        </a:p>
        <a:p>
          <a:endParaRPr lang="en-US" sz="3200" dirty="0"/>
        </a:p>
        <a:p>
          <a:r>
            <a:rPr lang="en-US" sz="3200" dirty="0"/>
            <a:t>- Perform audits</a:t>
          </a:r>
        </a:p>
      </dgm:t>
    </dgm:pt>
    <dgm:pt modelId="{31A167B8-8B5E-4AA4-BF69-58C76C24660A}" type="parTrans" cxnId="{B773286A-E671-4850-9FB0-69A10144892E}">
      <dgm:prSet/>
      <dgm:spPr/>
      <dgm:t>
        <a:bodyPr/>
        <a:lstStyle/>
        <a:p>
          <a:endParaRPr lang="en-US"/>
        </a:p>
      </dgm:t>
    </dgm:pt>
    <dgm:pt modelId="{2AF1E138-0435-47D0-977D-C95979644205}" type="sibTrans" cxnId="{B773286A-E671-4850-9FB0-69A10144892E}">
      <dgm:prSet/>
      <dgm:spPr/>
      <dgm:t>
        <a:bodyPr/>
        <a:lstStyle/>
        <a:p>
          <a:endParaRPr lang="en-US"/>
        </a:p>
      </dgm:t>
    </dgm:pt>
    <dgm:pt modelId="{F95F19EA-E574-49C9-A186-A22AA7901D74}">
      <dgm:prSet phldrT="[Text]" custT="1"/>
      <dgm:spPr/>
      <dgm:t>
        <a:bodyPr/>
        <a:lstStyle/>
        <a:p>
          <a:r>
            <a:rPr lang="en-US" sz="3200" b="1" u="sng" dirty="0">
              <a:solidFill>
                <a:schemeClr val="bg2"/>
              </a:solidFill>
            </a:rPr>
            <a:t>Closure</a:t>
          </a:r>
        </a:p>
      </dgm:t>
    </dgm:pt>
    <dgm:pt modelId="{ED55B91B-0BB9-4891-9D60-4750D36230EE}" type="parTrans" cxnId="{AB57420A-6732-42D4-9714-E3DFCB858D8F}">
      <dgm:prSet/>
      <dgm:spPr/>
      <dgm:t>
        <a:bodyPr/>
        <a:lstStyle/>
        <a:p>
          <a:endParaRPr lang="en-US"/>
        </a:p>
      </dgm:t>
    </dgm:pt>
    <dgm:pt modelId="{BE6BAC40-6C65-46BC-A316-B8FC9DBFBD1C}" type="sibTrans" cxnId="{AB57420A-6732-42D4-9714-E3DFCB858D8F}">
      <dgm:prSet/>
      <dgm:spPr/>
      <dgm:t>
        <a:bodyPr/>
        <a:lstStyle/>
        <a:p>
          <a:endParaRPr lang="en-US"/>
        </a:p>
      </dgm:t>
    </dgm:pt>
    <dgm:pt modelId="{7536D67A-0DD2-4378-A7A1-A8A5558B7969}">
      <dgm:prSet phldrT="[Text]" custT="1"/>
      <dgm:spPr/>
      <dgm:t>
        <a:bodyPr/>
        <a:lstStyle/>
        <a:p>
          <a:r>
            <a:rPr lang="en-US" sz="3200" b="1" u="sng" dirty="0">
              <a:solidFill>
                <a:schemeClr val="bg2"/>
              </a:solidFill>
            </a:rPr>
            <a:t>Monitor</a:t>
          </a:r>
          <a:endParaRPr lang="en-US" sz="2800" b="1" dirty="0">
            <a:solidFill>
              <a:schemeClr val="bg2"/>
            </a:solidFill>
          </a:endParaRPr>
        </a:p>
      </dgm:t>
    </dgm:pt>
    <dgm:pt modelId="{FC6E16A5-7FC3-4644-B34A-04B62516084E}" type="sibTrans" cxnId="{CD0C1E1D-FFFD-4F1E-ACCD-77E161722551}">
      <dgm:prSet/>
      <dgm:spPr/>
      <dgm:t>
        <a:bodyPr/>
        <a:lstStyle/>
        <a:p>
          <a:endParaRPr lang="en-US"/>
        </a:p>
      </dgm:t>
    </dgm:pt>
    <dgm:pt modelId="{87B69E8D-5283-40BA-ACCF-A237F1E0C147}" type="parTrans" cxnId="{CD0C1E1D-FFFD-4F1E-ACCD-77E161722551}">
      <dgm:prSet/>
      <dgm:spPr/>
      <dgm:t>
        <a:bodyPr/>
        <a:lstStyle/>
        <a:p>
          <a:endParaRPr lang="en-US"/>
        </a:p>
      </dgm:t>
    </dgm:pt>
    <dgm:pt modelId="{53515F52-B9F6-40F5-8E76-B81E1A5870C7}">
      <dgm:prSet phldrT="[Text]" custT="1"/>
      <dgm:spPr/>
      <dgm:t>
        <a:bodyPr/>
        <a:lstStyle/>
        <a:p>
          <a:r>
            <a:rPr lang="en-US" sz="3200" b="1" u="sng" dirty="0">
              <a:solidFill>
                <a:schemeClr val="bg2"/>
              </a:solidFill>
            </a:rPr>
            <a:t>Execute</a:t>
          </a:r>
        </a:p>
      </dgm:t>
    </dgm:pt>
    <dgm:pt modelId="{B40A3BF2-7D11-40D2-AFB5-10044B1881CA}" type="sibTrans" cxnId="{9B497202-C852-417B-B373-8B93E471F292}">
      <dgm:prSet/>
      <dgm:spPr/>
      <dgm:t>
        <a:bodyPr/>
        <a:lstStyle/>
        <a:p>
          <a:endParaRPr lang="en-US"/>
        </a:p>
      </dgm:t>
    </dgm:pt>
    <dgm:pt modelId="{7C248D39-9F59-46CC-996C-BA3ACB0E9A5D}" type="parTrans" cxnId="{9B497202-C852-417B-B373-8B93E471F292}">
      <dgm:prSet/>
      <dgm:spPr/>
      <dgm:t>
        <a:bodyPr/>
        <a:lstStyle/>
        <a:p>
          <a:endParaRPr lang="en-US"/>
        </a:p>
      </dgm:t>
    </dgm:pt>
    <dgm:pt modelId="{15839AED-FD85-48A4-91A2-A4C070BCEF11}" type="pres">
      <dgm:prSet presAssocID="{30C45E4A-8947-4160-A871-BAF4762416AD}" presName="Name0" presStyleCnt="0">
        <dgm:presLayoutVars>
          <dgm:dir/>
          <dgm:animLvl val="lvl"/>
          <dgm:resizeHandles val="exact"/>
        </dgm:presLayoutVars>
      </dgm:prSet>
      <dgm:spPr/>
    </dgm:pt>
    <dgm:pt modelId="{205ECE5D-925A-43E3-BA43-582EF534E9DC}" type="pres">
      <dgm:prSet presAssocID="{0E8F3054-FC1C-4EA6-A4A4-C64B8886B7B4}" presName="compositeNode" presStyleCnt="0">
        <dgm:presLayoutVars>
          <dgm:bulletEnabled val="1"/>
        </dgm:presLayoutVars>
      </dgm:prSet>
      <dgm:spPr/>
    </dgm:pt>
    <dgm:pt modelId="{8C43786D-9B5B-4233-AD60-9B3592D1DCEA}" type="pres">
      <dgm:prSet presAssocID="{0E8F3054-FC1C-4EA6-A4A4-C64B8886B7B4}" presName="bgRect" presStyleLbl="node1" presStyleIdx="0" presStyleCnt="4" custScaleX="102010" custScaleY="111749"/>
      <dgm:spPr/>
    </dgm:pt>
    <dgm:pt modelId="{3B5FA6A5-3F57-4C6B-A8D5-CDC5E3AB00C2}" type="pres">
      <dgm:prSet presAssocID="{0E8F3054-FC1C-4EA6-A4A4-C64B8886B7B4}" presName="parentNode" presStyleLbl="node1" presStyleIdx="0" presStyleCnt="4">
        <dgm:presLayoutVars>
          <dgm:chMax val="0"/>
          <dgm:bulletEnabled val="1"/>
        </dgm:presLayoutVars>
      </dgm:prSet>
      <dgm:spPr/>
    </dgm:pt>
    <dgm:pt modelId="{50AD8A50-6D45-4709-9B9F-59669B897206}" type="pres">
      <dgm:prSet presAssocID="{EAC1797B-166A-4790-9A8D-3ED4B819E763}" presName="hSp" presStyleCnt="0"/>
      <dgm:spPr/>
    </dgm:pt>
    <dgm:pt modelId="{4D345D7A-B38D-4C6B-9521-EEC512823F0C}" type="pres">
      <dgm:prSet presAssocID="{EAC1797B-166A-4790-9A8D-3ED4B819E763}" presName="vProcSp" presStyleCnt="0"/>
      <dgm:spPr/>
    </dgm:pt>
    <dgm:pt modelId="{4F1A51B5-8F80-446F-B617-E81FFC1648E8}" type="pres">
      <dgm:prSet presAssocID="{EAC1797B-166A-4790-9A8D-3ED4B819E763}" presName="vSp1" presStyleCnt="0"/>
      <dgm:spPr/>
    </dgm:pt>
    <dgm:pt modelId="{E2FFA090-1B2A-499B-AC52-9E21E50B3D6E}" type="pres">
      <dgm:prSet presAssocID="{EAC1797B-166A-4790-9A8D-3ED4B819E763}" presName="simulatedConn" presStyleLbl="solidFgAcc1" presStyleIdx="0" presStyleCnt="3" custLinFactY="57818" custLinFactNeighborX="-15991" custLinFactNeighborY="100000"/>
      <dgm:spPr/>
    </dgm:pt>
    <dgm:pt modelId="{A2503F1E-7868-4B63-A3C5-0757FB7A18E6}" type="pres">
      <dgm:prSet presAssocID="{EAC1797B-166A-4790-9A8D-3ED4B819E763}" presName="vSp2" presStyleCnt="0"/>
      <dgm:spPr/>
    </dgm:pt>
    <dgm:pt modelId="{F573734E-AFE1-4A13-B2AC-7B6E27696665}" type="pres">
      <dgm:prSet presAssocID="{EAC1797B-166A-4790-9A8D-3ED4B819E763}" presName="sibTrans" presStyleCnt="0"/>
      <dgm:spPr/>
    </dgm:pt>
    <dgm:pt modelId="{8E4B48E3-4292-481F-A906-53E2FEA9B7FB}" type="pres">
      <dgm:prSet presAssocID="{53515F52-B9F6-40F5-8E76-B81E1A5870C7}" presName="compositeNode" presStyleCnt="0">
        <dgm:presLayoutVars>
          <dgm:bulletEnabled val="1"/>
        </dgm:presLayoutVars>
      </dgm:prSet>
      <dgm:spPr/>
    </dgm:pt>
    <dgm:pt modelId="{27741264-2300-4BFE-9690-8BE3D4467DE0}" type="pres">
      <dgm:prSet presAssocID="{53515F52-B9F6-40F5-8E76-B81E1A5870C7}" presName="bgRect" presStyleLbl="node1" presStyleIdx="1" presStyleCnt="4" custScaleY="111749" custLinFactNeighborX="369"/>
      <dgm:spPr/>
    </dgm:pt>
    <dgm:pt modelId="{4A8185FF-8CDA-454B-AA77-2D1C4738F68F}" type="pres">
      <dgm:prSet presAssocID="{53515F52-B9F6-40F5-8E76-B81E1A5870C7}" presName="parentNode" presStyleLbl="node1" presStyleIdx="1" presStyleCnt="4">
        <dgm:presLayoutVars>
          <dgm:chMax val="0"/>
          <dgm:bulletEnabled val="1"/>
        </dgm:presLayoutVars>
      </dgm:prSet>
      <dgm:spPr/>
    </dgm:pt>
    <dgm:pt modelId="{2C5B2605-7DE1-4E53-B105-C93940953D6C}" type="pres">
      <dgm:prSet presAssocID="{B40A3BF2-7D11-40D2-AFB5-10044B1881CA}" presName="hSp" presStyleCnt="0"/>
      <dgm:spPr/>
    </dgm:pt>
    <dgm:pt modelId="{5389C45C-3B91-46DA-9A60-B8402DED0A48}" type="pres">
      <dgm:prSet presAssocID="{B40A3BF2-7D11-40D2-AFB5-10044B1881CA}" presName="vProcSp" presStyleCnt="0"/>
      <dgm:spPr/>
    </dgm:pt>
    <dgm:pt modelId="{345A4F94-C9D1-4CE4-A06D-C5526BE03B93}" type="pres">
      <dgm:prSet presAssocID="{B40A3BF2-7D11-40D2-AFB5-10044B1881CA}" presName="vSp1" presStyleCnt="0"/>
      <dgm:spPr/>
    </dgm:pt>
    <dgm:pt modelId="{5EC379F5-2ACC-4894-B0BA-B99DCB0CC676}" type="pres">
      <dgm:prSet presAssocID="{B40A3BF2-7D11-40D2-AFB5-10044B1881CA}" presName="simulatedConn" presStyleLbl="solidFgAcc1" presStyleIdx="1" presStyleCnt="3" custLinFactY="57818" custLinFactNeighborX="-15991" custLinFactNeighborY="100000"/>
      <dgm:spPr/>
    </dgm:pt>
    <dgm:pt modelId="{D1366C3E-33C2-4F2C-9D6F-6DF443B5FAFE}" type="pres">
      <dgm:prSet presAssocID="{B40A3BF2-7D11-40D2-AFB5-10044B1881CA}" presName="vSp2" presStyleCnt="0"/>
      <dgm:spPr/>
    </dgm:pt>
    <dgm:pt modelId="{5E349F0B-B104-429B-81D8-793C6E7E5B75}" type="pres">
      <dgm:prSet presAssocID="{B40A3BF2-7D11-40D2-AFB5-10044B1881CA}" presName="sibTrans" presStyleCnt="0"/>
      <dgm:spPr/>
    </dgm:pt>
    <dgm:pt modelId="{96A0126B-D21F-48EE-8BB9-05AE23D8BE45}" type="pres">
      <dgm:prSet presAssocID="{7536D67A-0DD2-4378-A7A1-A8A5558B7969}" presName="compositeNode" presStyleCnt="0">
        <dgm:presLayoutVars>
          <dgm:bulletEnabled val="1"/>
        </dgm:presLayoutVars>
      </dgm:prSet>
      <dgm:spPr/>
    </dgm:pt>
    <dgm:pt modelId="{D861A91D-6C55-4B6E-AC12-F59F214D7E16}" type="pres">
      <dgm:prSet presAssocID="{7536D67A-0DD2-4378-A7A1-A8A5558B7969}" presName="bgRect" presStyleLbl="node1" presStyleIdx="2" presStyleCnt="4" custScaleY="111749"/>
      <dgm:spPr/>
    </dgm:pt>
    <dgm:pt modelId="{0B6E986F-6E46-4EE2-86C0-360E84C6A6D8}" type="pres">
      <dgm:prSet presAssocID="{7536D67A-0DD2-4378-A7A1-A8A5558B7969}" presName="parentNode" presStyleLbl="node1" presStyleIdx="2" presStyleCnt="4">
        <dgm:presLayoutVars>
          <dgm:chMax val="0"/>
          <dgm:bulletEnabled val="1"/>
        </dgm:presLayoutVars>
      </dgm:prSet>
      <dgm:spPr/>
    </dgm:pt>
    <dgm:pt modelId="{639E2C12-96D5-4090-8FEA-FF4BDEF95752}" type="pres">
      <dgm:prSet presAssocID="{7536D67A-0DD2-4378-A7A1-A8A5558B7969}" presName="childNode" presStyleLbl="node1" presStyleIdx="2" presStyleCnt="4">
        <dgm:presLayoutVars>
          <dgm:bulletEnabled val="1"/>
        </dgm:presLayoutVars>
      </dgm:prSet>
      <dgm:spPr/>
    </dgm:pt>
    <dgm:pt modelId="{081910A4-F12C-4CEA-94FE-2D5AD5BA8477}" type="pres">
      <dgm:prSet presAssocID="{FC6E16A5-7FC3-4644-B34A-04B62516084E}" presName="hSp" presStyleCnt="0"/>
      <dgm:spPr/>
    </dgm:pt>
    <dgm:pt modelId="{1E2879AB-D65F-4C21-BB8B-483B241A02A1}" type="pres">
      <dgm:prSet presAssocID="{FC6E16A5-7FC3-4644-B34A-04B62516084E}" presName="vProcSp" presStyleCnt="0"/>
      <dgm:spPr/>
    </dgm:pt>
    <dgm:pt modelId="{DF73E59C-455E-4906-BEC7-9CBCDB76F915}" type="pres">
      <dgm:prSet presAssocID="{FC6E16A5-7FC3-4644-B34A-04B62516084E}" presName="vSp1" presStyleCnt="0"/>
      <dgm:spPr/>
    </dgm:pt>
    <dgm:pt modelId="{8E763BDA-96B8-4A32-AD35-35D1D966562C}" type="pres">
      <dgm:prSet presAssocID="{FC6E16A5-7FC3-4644-B34A-04B62516084E}" presName="simulatedConn" presStyleLbl="solidFgAcc1" presStyleIdx="2" presStyleCnt="3" custLinFactY="57818" custLinFactNeighborX="-15991" custLinFactNeighborY="100000"/>
      <dgm:spPr/>
    </dgm:pt>
    <dgm:pt modelId="{63A4CAFB-3D90-4DFA-A905-6DFA24D007C9}" type="pres">
      <dgm:prSet presAssocID="{FC6E16A5-7FC3-4644-B34A-04B62516084E}" presName="vSp2" presStyleCnt="0"/>
      <dgm:spPr/>
    </dgm:pt>
    <dgm:pt modelId="{2AAFF95F-BDCA-4ADA-9DD2-7B50DCF50228}" type="pres">
      <dgm:prSet presAssocID="{FC6E16A5-7FC3-4644-B34A-04B62516084E}" presName="sibTrans" presStyleCnt="0"/>
      <dgm:spPr/>
    </dgm:pt>
    <dgm:pt modelId="{5D5896AF-DDB1-42B4-B8EB-6ACA17D8B332}" type="pres">
      <dgm:prSet presAssocID="{F95F19EA-E574-49C9-A186-A22AA7901D74}" presName="compositeNode" presStyleCnt="0">
        <dgm:presLayoutVars>
          <dgm:bulletEnabled val="1"/>
        </dgm:presLayoutVars>
      </dgm:prSet>
      <dgm:spPr/>
    </dgm:pt>
    <dgm:pt modelId="{445AF399-D833-4DA2-943E-B0DE732CEC74}" type="pres">
      <dgm:prSet presAssocID="{F95F19EA-E574-49C9-A186-A22AA7901D74}" presName="bgRect" presStyleLbl="node1" presStyleIdx="3" presStyleCnt="4" custScaleX="102428" custScaleY="111749"/>
      <dgm:spPr/>
    </dgm:pt>
    <dgm:pt modelId="{6AAF2A0B-CD4D-4623-A0AB-1272C5513F8D}" type="pres">
      <dgm:prSet presAssocID="{F95F19EA-E574-49C9-A186-A22AA7901D74}" presName="parentNode" presStyleLbl="node1" presStyleIdx="3" presStyleCnt="4">
        <dgm:presLayoutVars>
          <dgm:chMax val="0"/>
          <dgm:bulletEnabled val="1"/>
        </dgm:presLayoutVars>
      </dgm:prSet>
      <dgm:spPr/>
    </dgm:pt>
  </dgm:ptLst>
  <dgm:cxnLst>
    <dgm:cxn modelId="{9B497202-C852-417B-B373-8B93E471F292}" srcId="{30C45E4A-8947-4160-A871-BAF4762416AD}" destId="{53515F52-B9F6-40F5-8E76-B81E1A5870C7}" srcOrd="1" destOrd="0" parTransId="{7C248D39-9F59-46CC-996C-BA3ACB0E9A5D}" sibTransId="{B40A3BF2-7D11-40D2-AFB5-10044B1881CA}"/>
    <dgm:cxn modelId="{82622405-F28F-4363-9E5A-08942FBC4510}" type="presOf" srcId="{53515F52-B9F6-40F5-8E76-B81E1A5870C7}" destId="{4A8185FF-8CDA-454B-AA77-2D1C4738F68F}" srcOrd="1" destOrd="0" presId="urn:microsoft.com/office/officeart/2005/8/layout/hProcess7"/>
    <dgm:cxn modelId="{AB57420A-6732-42D4-9714-E3DFCB858D8F}" srcId="{30C45E4A-8947-4160-A871-BAF4762416AD}" destId="{F95F19EA-E574-49C9-A186-A22AA7901D74}" srcOrd="3" destOrd="0" parTransId="{ED55B91B-0BB9-4891-9D60-4750D36230EE}" sibTransId="{BE6BAC40-6C65-46BC-A316-B8FC9DBFBD1C}"/>
    <dgm:cxn modelId="{435E9418-B427-4912-8728-6BE5C5330083}" type="presOf" srcId="{30C45E4A-8947-4160-A871-BAF4762416AD}" destId="{15839AED-FD85-48A4-91A2-A4C070BCEF11}" srcOrd="0" destOrd="0" presId="urn:microsoft.com/office/officeart/2005/8/layout/hProcess7"/>
    <dgm:cxn modelId="{CD0C1E1D-FFFD-4F1E-ACCD-77E161722551}" srcId="{30C45E4A-8947-4160-A871-BAF4762416AD}" destId="{7536D67A-0DD2-4378-A7A1-A8A5558B7969}" srcOrd="2" destOrd="0" parTransId="{87B69E8D-5283-40BA-ACCF-A237F1E0C147}" sibTransId="{FC6E16A5-7FC3-4644-B34A-04B62516084E}"/>
    <dgm:cxn modelId="{86B79D38-3485-4D68-A8F4-88753CE44E9A}" type="presOf" srcId="{F95F19EA-E574-49C9-A186-A22AA7901D74}" destId="{6AAF2A0B-CD4D-4623-A0AB-1272C5513F8D}" srcOrd="1" destOrd="0" presId="urn:microsoft.com/office/officeart/2005/8/layout/hProcess7"/>
    <dgm:cxn modelId="{B773286A-E671-4850-9FB0-69A10144892E}" srcId="{7536D67A-0DD2-4378-A7A1-A8A5558B7969}" destId="{D41F34A5-7FCB-4A04-83F3-CF7A991339F6}" srcOrd="0" destOrd="0" parTransId="{31A167B8-8B5E-4AA4-BF69-58C76C24660A}" sibTransId="{2AF1E138-0435-47D0-977D-C95979644205}"/>
    <dgm:cxn modelId="{208FC74E-FABB-4775-B5EA-00359B8FD964}" type="presOf" srcId="{7536D67A-0DD2-4378-A7A1-A8A5558B7969}" destId="{D861A91D-6C55-4B6E-AC12-F59F214D7E16}" srcOrd="0" destOrd="0" presId="urn:microsoft.com/office/officeart/2005/8/layout/hProcess7"/>
    <dgm:cxn modelId="{5C3DFCB3-7EA8-44FE-8B6E-2DDFE31BB047}" type="presOf" srcId="{F95F19EA-E574-49C9-A186-A22AA7901D74}" destId="{445AF399-D833-4DA2-943E-B0DE732CEC74}" srcOrd="0" destOrd="0" presId="urn:microsoft.com/office/officeart/2005/8/layout/hProcess7"/>
    <dgm:cxn modelId="{F62B36B4-CDAD-4732-9B7E-69DCC8736B0B}" type="presOf" srcId="{D41F34A5-7FCB-4A04-83F3-CF7A991339F6}" destId="{639E2C12-96D5-4090-8FEA-FF4BDEF95752}" srcOrd="0" destOrd="0" presId="urn:microsoft.com/office/officeart/2005/8/layout/hProcess7"/>
    <dgm:cxn modelId="{08A034D2-CFB2-40CC-A451-E40FE3316281}" type="presOf" srcId="{53515F52-B9F6-40F5-8E76-B81E1A5870C7}" destId="{27741264-2300-4BFE-9690-8BE3D4467DE0}" srcOrd="0" destOrd="0" presId="urn:microsoft.com/office/officeart/2005/8/layout/hProcess7"/>
    <dgm:cxn modelId="{0C18F0D9-353A-4A11-BCDD-A46E00ADBA9F}" srcId="{30C45E4A-8947-4160-A871-BAF4762416AD}" destId="{0E8F3054-FC1C-4EA6-A4A4-C64B8886B7B4}" srcOrd="0" destOrd="0" parTransId="{FBF869BB-1D27-4280-BEF0-715E1B726B0D}" sibTransId="{EAC1797B-166A-4790-9A8D-3ED4B819E763}"/>
    <dgm:cxn modelId="{262F64E9-DE38-4E8C-A618-AF56BD10F503}" type="presOf" srcId="{0E8F3054-FC1C-4EA6-A4A4-C64B8886B7B4}" destId="{8C43786D-9B5B-4233-AD60-9B3592D1DCEA}" srcOrd="0" destOrd="0" presId="urn:microsoft.com/office/officeart/2005/8/layout/hProcess7"/>
    <dgm:cxn modelId="{DCA51CF7-DAA8-45A7-93F0-05C35CCC82B5}" type="presOf" srcId="{0E8F3054-FC1C-4EA6-A4A4-C64B8886B7B4}" destId="{3B5FA6A5-3F57-4C6B-A8D5-CDC5E3AB00C2}" srcOrd="1" destOrd="0" presId="urn:microsoft.com/office/officeart/2005/8/layout/hProcess7"/>
    <dgm:cxn modelId="{C95291FB-4BB2-41B2-ABFA-DAA15D6F76AD}" type="presOf" srcId="{7536D67A-0DD2-4378-A7A1-A8A5558B7969}" destId="{0B6E986F-6E46-4EE2-86C0-360E84C6A6D8}" srcOrd="1" destOrd="0" presId="urn:microsoft.com/office/officeart/2005/8/layout/hProcess7"/>
    <dgm:cxn modelId="{59B0D6D6-437E-47BB-99AC-A8FE6449B887}" type="presParOf" srcId="{15839AED-FD85-48A4-91A2-A4C070BCEF11}" destId="{205ECE5D-925A-43E3-BA43-582EF534E9DC}" srcOrd="0" destOrd="0" presId="urn:microsoft.com/office/officeart/2005/8/layout/hProcess7"/>
    <dgm:cxn modelId="{E2942C0F-1502-419B-9AA3-09245717F1F0}" type="presParOf" srcId="{205ECE5D-925A-43E3-BA43-582EF534E9DC}" destId="{8C43786D-9B5B-4233-AD60-9B3592D1DCEA}" srcOrd="0" destOrd="0" presId="urn:microsoft.com/office/officeart/2005/8/layout/hProcess7"/>
    <dgm:cxn modelId="{8ED42501-F72C-482B-93CE-D6C4D68DC222}" type="presParOf" srcId="{205ECE5D-925A-43E3-BA43-582EF534E9DC}" destId="{3B5FA6A5-3F57-4C6B-A8D5-CDC5E3AB00C2}" srcOrd="1" destOrd="0" presId="urn:microsoft.com/office/officeart/2005/8/layout/hProcess7"/>
    <dgm:cxn modelId="{9F9CDA0B-0ECD-4EC8-B9F6-26C1C9981392}" type="presParOf" srcId="{15839AED-FD85-48A4-91A2-A4C070BCEF11}" destId="{50AD8A50-6D45-4709-9B9F-59669B897206}" srcOrd="1" destOrd="0" presId="urn:microsoft.com/office/officeart/2005/8/layout/hProcess7"/>
    <dgm:cxn modelId="{32203046-B5DA-4737-B8B2-0D820A564A8C}" type="presParOf" srcId="{15839AED-FD85-48A4-91A2-A4C070BCEF11}" destId="{4D345D7A-B38D-4C6B-9521-EEC512823F0C}" srcOrd="2" destOrd="0" presId="urn:microsoft.com/office/officeart/2005/8/layout/hProcess7"/>
    <dgm:cxn modelId="{1BDFF8AE-894F-4EA1-AFD5-3E29AFACDDA6}" type="presParOf" srcId="{4D345D7A-B38D-4C6B-9521-EEC512823F0C}" destId="{4F1A51B5-8F80-446F-B617-E81FFC1648E8}" srcOrd="0" destOrd="0" presId="urn:microsoft.com/office/officeart/2005/8/layout/hProcess7"/>
    <dgm:cxn modelId="{CD494DF3-BDA4-460E-B0CE-88F5A85D45CE}" type="presParOf" srcId="{4D345D7A-B38D-4C6B-9521-EEC512823F0C}" destId="{E2FFA090-1B2A-499B-AC52-9E21E50B3D6E}" srcOrd="1" destOrd="0" presId="urn:microsoft.com/office/officeart/2005/8/layout/hProcess7"/>
    <dgm:cxn modelId="{D1B849CC-CABB-48CE-9AEE-064EF7617915}" type="presParOf" srcId="{4D345D7A-B38D-4C6B-9521-EEC512823F0C}" destId="{A2503F1E-7868-4B63-A3C5-0757FB7A18E6}" srcOrd="2" destOrd="0" presId="urn:microsoft.com/office/officeart/2005/8/layout/hProcess7"/>
    <dgm:cxn modelId="{E3AD4199-3B70-432B-966C-D13E37D3CE5E}" type="presParOf" srcId="{15839AED-FD85-48A4-91A2-A4C070BCEF11}" destId="{F573734E-AFE1-4A13-B2AC-7B6E27696665}" srcOrd="3" destOrd="0" presId="urn:microsoft.com/office/officeart/2005/8/layout/hProcess7"/>
    <dgm:cxn modelId="{03F9333B-ED87-414C-A64C-12A897B799DE}" type="presParOf" srcId="{15839AED-FD85-48A4-91A2-A4C070BCEF11}" destId="{8E4B48E3-4292-481F-A906-53E2FEA9B7FB}" srcOrd="4" destOrd="0" presId="urn:microsoft.com/office/officeart/2005/8/layout/hProcess7"/>
    <dgm:cxn modelId="{5B33486F-44A8-46D2-8366-3BF0E19D7760}" type="presParOf" srcId="{8E4B48E3-4292-481F-A906-53E2FEA9B7FB}" destId="{27741264-2300-4BFE-9690-8BE3D4467DE0}" srcOrd="0" destOrd="0" presId="urn:microsoft.com/office/officeart/2005/8/layout/hProcess7"/>
    <dgm:cxn modelId="{F8AA8575-BE46-4967-8EA1-03B35F1428E4}" type="presParOf" srcId="{8E4B48E3-4292-481F-A906-53E2FEA9B7FB}" destId="{4A8185FF-8CDA-454B-AA77-2D1C4738F68F}" srcOrd="1" destOrd="0" presId="urn:microsoft.com/office/officeart/2005/8/layout/hProcess7"/>
    <dgm:cxn modelId="{8D70FD53-7DF2-4AD1-A993-E820FABB8607}" type="presParOf" srcId="{15839AED-FD85-48A4-91A2-A4C070BCEF11}" destId="{2C5B2605-7DE1-4E53-B105-C93940953D6C}" srcOrd="5" destOrd="0" presId="urn:microsoft.com/office/officeart/2005/8/layout/hProcess7"/>
    <dgm:cxn modelId="{3DF5324B-D64B-45D3-9627-A42E7018BCF5}" type="presParOf" srcId="{15839AED-FD85-48A4-91A2-A4C070BCEF11}" destId="{5389C45C-3B91-46DA-9A60-B8402DED0A48}" srcOrd="6" destOrd="0" presId="urn:microsoft.com/office/officeart/2005/8/layout/hProcess7"/>
    <dgm:cxn modelId="{8605D7EF-880F-409D-B657-5F381DE7021C}" type="presParOf" srcId="{5389C45C-3B91-46DA-9A60-B8402DED0A48}" destId="{345A4F94-C9D1-4CE4-A06D-C5526BE03B93}" srcOrd="0" destOrd="0" presId="urn:microsoft.com/office/officeart/2005/8/layout/hProcess7"/>
    <dgm:cxn modelId="{270AFC38-E8D1-4873-936D-01D9AB43D5FD}" type="presParOf" srcId="{5389C45C-3B91-46DA-9A60-B8402DED0A48}" destId="{5EC379F5-2ACC-4894-B0BA-B99DCB0CC676}" srcOrd="1" destOrd="0" presId="urn:microsoft.com/office/officeart/2005/8/layout/hProcess7"/>
    <dgm:cxn modelId="{BEAEE535-51C6-4089-B2EE-03BC6BACAADE}" type="presParOf" srcId="{5389C45C-3B91-46DA-9A60-B8402DED0A48}" destId="{D1366C3E-33C2-4F2C-9D6F-6DF443B5FAFE}" srcOrd="2" destOrd="0" presId="urn:microsoft.com/office/officeart/2005/8/layout/hProcess7"/>
    <dgm:cxn modelId="{127EABA1-7236-4EE3-97C0-0DDDD1E34400}" type="presParOf" srcId="{15839AED-FD85-48A4-91A2-A4C070BCEF11}" destId="{5E349F0B-B104-429B-81D8-793C6E7E5B75}" srcOrd="7" destOrd="0" presId="urn:microsoft.com/office/officeart/2005/8/layout/hProcess7"/>
    <dgm:cxn modelId="{71A84708-FF1D-4514-9E00-7EBE1E4DB13B}" type="presParOf" srcId="{15839AED-FD85-48A4-91A2-A4C070BCEF11}" destId="{96A0126B-D21F-48EE-8BB9-05AE23D8BE45}" srcOrd="8" destOrd="0" presId="urn:microsoft.com/office/officeart/2005/8/layout/hProcess7"/>
    <dgm:cxn modelId="{B3FFB970-1A12-4271-A58D-2BEF553AD6C2}" type="presParOf" srcId="{96A0126B-D21F-48EE-8BB9-05AE23D8BE45}" destId="{D861A91D-6C55-4B6E-AC12-F59F214D7E16}" srcOrd="0" destOrd="0" presId="urn:microsoft.com/office/officeart/2005/8/layout/hProcess7"/>
    <dgm:cxn modelId="{7FF4092A-022D-4C07-BF0B-86635425D0D8}" type="presParOf" srcId="{96A0126B-D21F-48EE-8BB9-05AE23D8BE45}" destId="{0B6E986F-6E46-4EE2-86C0-360E84C6A6D8}" srcOrd="1" destOrd="0" presId="urn:microsoft.com/office/officeart/2005/8/layout/hProcess7"/>
    <dgm:cxn modelId="{88DC3183-92C5-45AE-BD3F-5286AC01FEE6}" type="presParOf" srcId="{96A0126B-D21F-48EE-8BB9-05AE23D8BE45}" destId="{639E2C12-96D5-4090-8FEA-FF4BDEF95752}" srcOrd="2" destOrd="0" presId="urn:microsoft.com/office/officeart/2005/8/layout/hProcess7"/>
    <dgm:cxn modelId="{41CED947-5732-402D-AB65-B99C6395BECA}" type="presParOf" srcId="{15839AED-FD85-48A4-91A2-A4C070BCEF11}" destId="{081910A4-F12C-4CEA-94FE-2D5AD5BA8477}" srcOrd="9" destOrd="0" presId="urn:microsoft.com/office/officeart/2005/8/layout/hProcess7"/>
    <dgm:cxn modelId="{CB58624F-D06F-4D3A-945B-A70F32581813}" type="presParOf" srcId="{15839AED-FD85-48A4-91A2-A4C070BCEF11}" destId="{1E2879AB-D65F-4C21-BB8B-483B241A02A1}" srcOrd="10" destOrd="0" presId="urn:microsoft.com/office/officeart/2005/8/layout/hProcess7"/>
    <dgm:cxn modelId="{DD4CD95D-03A1-439A-ABA4-A3902AEBCAD9}" type="presParOf" srcId="{1E2879AB-D65F-4C21-BB8B-483B241A02A1}" destId="{DF73E59C-455E-4906-BEC7-9CBCDB76F915}" srcOrd="0" destOrd="0" presId="urn:microsoft.com/office/officeart/2005/8/layout/hProcess7"/>
    <dgm:cxn modelId="{139A6F62-E0E8-49E8-A27C-D94B785E6E5D}" type="presParOf" srcId="{1E2879AB-D65F-4C21-BB8B-483B241A02A1}" destId="{8E763BDA-96B8-4A32-AD35-35D1D966562C}" srcOrd="1" destOrd="0" presId="urn:microsoft.com/office/officeart/2005/8/layout/hProcess7"/>
    <dgm:cxn modelId="{7AAE918D-28F2-4568-8FD3-4D102B9C5E00}" type="presParOf" srcId="{1E2879AB-D65F-4C21-BB8B-483B241A02A1}" destId="{63A4CAFB-3D90-4DFA-A905-6DFA24D007C9}" srcOrd="2" destOrd="0" presId="urn:microsoft.com/office/officeart/2005/8/layout/hProcess7"/>
    <dgm:cxn modelId="{664A8EAB-0F1B-4D9C-A50B-7E6A913941D8}" type="presParOf" srcId="{15839AED-FD85-48A4-91A2-A4C070BCEF11}" destId="{2AAFF95F-BDCA-4ADA-9DD2-7B50DCF50228}" srcOrd="11" destOrd="0" presId="urn:microsoft.com/office/officeart/2005/8/layout/hProcess7"/>
    <dgm:cxn modelId="{466E6606-7769-4B9E-A7DE-F2756E0D99E6}" type="presParOf" srcId="{15839AED-FD85-48A4-91A2-A4C070BCEF11}" destId="{5D5896AF-DDB1-42B4-B8EB-6ACA17D8B332}" srcOrd="12" destOrd="0" presId="urn:microsoft.com/office/officeart/2005/8/layout/hProcess7"/>
    <dgm:cxn modelId="{D2D31998-0F36-48FA-8CF9-EC14E16916B9}" type="presParOf" srcId="{5D5896AF-DDB1-42B4-B8EB-6ACA17D8B332}" destId="{445AF399-D833-4DA2-943E-B0DE732CEC74}" srcOrd="0" destOrd="0" presId="urn:microsoft.com/office/officeart/2005/8/layout/hProcess7"/>
    <dgm:cxn modelId="{D19D7C05-26D4-4C7F-B729-ADF4E32FAFC3}" type="presParOf" srcId="{5D5896AF-DDB1-42B4-B8EB-6ACA17D8B332}" destId="{6AAF2A0B-CD4D-4623-A0AB-1272C5513F8D}" srcOrd="1" destOrd="0" presId="urn:microsoft.com/office/officeart/2005/8/layout/hProcess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C887AC-6E89-9147-8CF7-09676D586FD2}">
      <dsp:nvSpPr>
        <dsp:cNvPr id="0" name=""/>
        <dsp:cNvSpPr/>
      </dsp:nvSpPr>
      <dsp:spPr>
        <a:xfrm>
          <a:off x="1505" y="1823315"/>
          <a:ext cx="1772036" cy="1772036"/>
        </a:xfrm>
        <a:prstGeom prst="ellipse">
          <a:avLst/>
        </a:prstGeom>
        <a:gradFill rotWithShape="0">
          <a:gsLst>
            <a:gs pos="0">
              <a:schemeClr val="accent1">
                <a:shade val="80000"/>
                <a:alpha val="50000"/>
                <a:hueOff val="0"/>
                <a:satOff val="0"/>
                <a:lumOff val="0"/>
                <a:alphaOff val="0"/>
                <a:tint val="94000"/>
                <a:satMod val="103000"/>
                <a:lumMod val="102000"/>
              </a:schemeClr>
            </a:gs>
            <a:gs pos="50000">
              <a:schemeClr val="accent1">
                <a:shade val="80000"/>
                <a:alpha val="50000"/>
                <a:hueOff val="0"/>
                <a:satOff val="0"/>
                <a:lumOff val="0"/>
                <a:alphaOff val="0"/>
                <a:shade val="100000"/>
                <a:satMod val="110000"/>
                <a:lumMod val="100000"/>
              </a:schemeClr>
            </a:gs>
            <a:gs pos="100000">
              <a:schemeClr val="accent1">
                <a:shade val="80000"/>
                <a:alpha val="50000"/>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Book Antiqua" panose="02040602050305030304" pitchFamily="18" charset="0"/>
            </a:rPr>
            <a:t>Project charter/ Contract Approval</a:t>
          </a:r>
        </a:p>
      </dsp:txBody>
      <dsp:txXfrm>
        <a:off x="261014" y="2082824"/>
        <a:ext cx="1253018" cy="1253018"/>
      </dsp:txXfrm>
    </dsp:sp>
    <dsp:sp modelId="{B0D61F7A-EEB3-6F40-B0C1-0EFC68D7D346}">
      <dsp:nvSpPr>
        <dsp:cNvPr id="0" name=""/>
        <dsp:cNvSpPr/>
      </dsp:nvSpPr>
      <dsp:spPr>
        <a:xfrm>
          <a:off x="1419134" y="1823315"/>
          <a:ext cx="1772036" cy="1772036"/>
        </a:xfrm>
        <a:prstGeom prst="ellipse">
          <a:avLst/>
        </a:prstGeom>
        <a:gradFill rotWithShape="0">
          <a:gsLst>
            <a:gs pos="0">
              <a:schemeClr val="accent1">
                <a:shade val="80000"/>
                <a:alpha val="50000"/>
                <a:hueOff val="-48"/>
                <a:satOff val="-216"/>
                <a:lumOff val="604"/>
                <a:alphaOff val="5000"/>
                <a:tint val="94000"/>
                <a:satMod val="103000"/>
                <a:lumMod val="102000"/>
              </a:schemeClr>
            </a:gs>
            <a:gs pos="50000">
              <a:schemeClr val="accent1">
                <a:shade val="80000"/>
                <a:alpha val="50000"/>
                <a:hueOff val="-48"/>
                <a:satOff val="-216"/>
                <a:lumOff val="604"/>
                <a:alphaOff val="5000"/>
                <a:shade val="100000"/>
                <a:satMod val="110000"/>
                <a:lumMod val="100000"/>
              </a:schemeClr>
            </a:gs>
            <a:gs pos="100000">
              <a:schemeClr val="accent1">
                <a:shade val="80000"/>
                <a:alpha val="50000"/>
                <a:hueOff val="-48"/>
                <a:satOff val="-216"/>
                <a:lumOff val="604"/>
                <a:alphaOff val="5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a:latin typeface="Book Antiqua" panose="02040602050305030304" pitchFamily="18" charset="0"/>
            </a:rPr>
            <a:t>Budget Approval and Receive Grants</a:t>
          </a:r>
          <a:endParaRPr lang="en-US" sz="1400" kern="1200" dirty="0"/>
        </a:p>
      </dsp:txBody>
      <dsp:txXfrm>
        <a:off x="1678643" y="2082824"/>
        <a:ext cx="1253018" cy="1253018"/>
      </dsp:txXfrm>
    </dsp:sp>
    <dsp:sp modelId="{4BC11687-7C4A-ED4F-8F89-7BCCB91CF377}">
      <dsp:nvSpPr>
        <dsp:cNvPr id="0" name=""/>
        <dsp:cNvSpPr/>
      </dsp:nvSpPr>
      <dsp:spPr>
        <a:xfrm>
          <a:off x="2836763" y="1823315"/>
          <a:ext cx="1772036" cy="1772036"/>
        </a:xfrm>
        <a:prstGeom prst="ellipse">
          <a:avLst/>
        </a:prstGeom>
        <a:gradFill rotWithShape="0">
          <a:gsLst>
            <a:gs pos="0">
              <a:schemeClr val="accent1">
                <a:shade val="80000"/>
                <a:alpha val="50000"/>
                <a:hueOff val="-96"/>
                <a:satOff val="-433"/>
                <a:lumOff val="1208"/>
                <a:alphaOff val="10000"/>
                <a:tint val="94000"/>
                <a:satMod val="103000"/>
                <a:lumMod val="102000"/>
              </a:schemeClr>
            </a:gs>
            <a:gs pos="50000">
              <a:schemeClr val="accent1">
                <a:shade val="80000"/>
                <a:alpha val="50000"/>
                <a:hueOff val="-96"/>
                <a:satOff val="-433"/>
                <a:lumOff val="1208"/>
                <a:alphaOff val="10000"/>
                <a:shade val="100000"/>
                <a:satMod val="110000"/>
                <a:lumMod val="100000"/>
              </a:schemeClr>
            </a:gs>
            <a:gs pos="100000">
              <a:schemeClr val="accent1">
                <a:shade val="80000"/>
                <a:alpha val="50000"/>
                <a:hueOff val="-96"/>
                <a:satOff val="-433"/>
                <a:lumOff val="1208"/>
                <a:alphaOff val="10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a:latin typeface="Book Antiqua" panose="02040602050305030304" pitchFamily="18" charset="0"/>
            </a:rPr>
            <a:t>Finalize Design</a:t>
          </a:r>
          <a:endParaRPr lang="en-US" sz="1400" kern="1200" dirty="0"/>
        </a:p>
      </dsp:txBody>
      <dsp:txXfrm>
        <a:off x="3096272" y="2082824"/>
        <a:ext cx="1253018" cy="1253018"/>
      </dsp:txXfrm>
    </dsp:sp>
    <dsp:sp modelId="{B907867A-BCA7-3247-8576-FE96FCEFDB3F}">
      <dsp:nvSpPr>
        <dsp:cNvPr id="0" name=""/>
        <dsp:cNvSpPr/>
      </dsp:nvSpPr>
      <dsp:spPr>
        <a:xfrm>
          <a:off x="4254392" y="1823315"/>
          <a:ext cx="1772036" cy="1772036"/>
        </a:xfrm>
        <a:prstGeom prst="ellipse">
          <a:avLst/>
        </a:prstGeom>
        <a:gradFill rotWithShape="0">
          <a:gsLst>
            <a:gs pos="0">
              <a:schemeClr val="accent1">
                <a:shade val="80000"/>
                <a:alpha val="50000"/>
                <a:hueOff val="-144"/>
                <a:satOff val="-649"/>
                <a:lumOff val="1812"/>
                <a:alphaOff val="15000"/>
                <a:tint val="94000"/>
                <a:satMod val="103000"/>
                <a:lumMod val="102000"/>
              </a:schemeClr>
            </a:gs>
            <a:gs pos="50000">
              <a:schemeClr val="accent1">
                <a:shade val="80000"/>
                <a:alpha val="50000"/>
                <a:hueOff val="-144"/>
                <a:satOff val="-649"/>
                <a:lumOff val="1812"/>
                <a:alphaOff val="15000"/>
                <a:shade val="100000"/>
                <a:satMod val="110000"/>
                <a:lumMod val="100000"/>
              </a:schemeClr>
            </a:gs>
            <a:gs pos="100000">
              <a:schemeClr val="accent1">
                <a:shade val="80000"/>
                <a:alpha val="50000"/>
                <a:hueOff val="-144"/>
                <a:satOff val="-649"/>
                <a:lumOff val="1812"/>
                <a:alphaOff val="15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a:latin typeface="Book Antiqua" panose="02040602050305030304" pitchFamily="18" charset="0"/>
            </a:rPr>
            <a:t>Classroom Construction Completed</a:t>
          </a:r>
          <a:endParaRPr lang="en-US" sz="1400" kern="1200" dirty="0"/>
        </a:p>
      </dsp:txBody>
      <dsp:txXfrm>
        <a:off x="4513901" y="2082824"/>
        <a:ext cx="1253018" cy="1253018"/>
      </dsp:txXfrm>
    </dsp:sp>
    <dsp:sp modelId="{D3FC9669-1987-8945-B120-94B7256C0A18}">
      <dsp:nvSpPr>
        <dsp:cNvPr id="0" name=""/>
        <dsp:cNvSpPr/>
      </dsp:nvSpPr>
      <dsp:spPr>
        <a:xfrm>
          <a:off x="5672021" y="1823315"/>
          <a:ext cx="1772036" cy="1772036"/>
        </a:xfrm>
        <a:prstGeom prst="ellipse">
          <a:avLst/>
        </a:prstGeom>
        <a:gradFill rotWithShape="0">
          <a:gsLst>
            <a:gs pos="0">
              <a:schemeClr val="accent1">
                <a:shade val="80000"/>
                <a:alpha val="50000"/>
                <a:hueOff val="-191"/>
                <a:satOff val="-865"/>
                <a:lumOff val="2417"/>
                <a:alphaOff val="20000"/>
                <a:tint val="94000"/>
                <a:satMod val="103000"/>
                <a:lumMod val="102000"/>
              </a:schemeClr>
            </a:gs>
            <a:gs pos="50000">
              <a:schemeClr val="accent1">
                <a:shade val="80000"/>
                <a:alpha val="50000"/>
                <a:hueOff val="-191"/>
                <a:satOff val="-865"/>
                <a:lumOff val="2417"/>
                <a:alphaOff val="20000"/>
                <a:shade val="100000"/>
                <a:satMod val="110000"/>
                <a:lumMod val="100000"/>
              </a:schemeClr>
            </a:gs>
            <a:gs pos="100000">
              <a:schemeClr val="accent1">
                <a:shade val="80000"/>
                <a:alpha val="50000"/>
                <a:hueOff val="-191"/>
                <a:satOff val="-865"/>
                <a:lumOff val="2417"/>
                <a:alphaOff val="20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dirty="0">
              <a:latin typeface="Book Antiqua" panose="02040602050305030304" pitchFamily="18" charset="0"/>
            </a:rPr>
            <a:t>Resources Procured</a:t>
          </a:r>
          <a:endParaRPr lang="en-US" sz="1400" kern="1200" dirty="0"/>
        </a:p>
      </dsp:txBody>
      <dsp:txXfrm>
        <a:off x="5931530" y="2082824"/>
        <a:ext cx="1253018" cy="1253018"/>
      </dsp:txXfrm>
    </dsp:sp>
    <dsp:sp modelId="{3ED36509-F888-5845-ADCD-750FEC8D55DB}">
      <dsp:nvSpPr>
        <dsp:cNvPr id="0" name=""/>
        <dsp:cNvSpPr/>
      </dsp:nvSpPr>
      <dsp:spPr>
        <a:xfrm>
          <a:off x="7089650" y="1823315"/>
          <a:ext cx="1772036" cy="1772036"/>
        </a:xfrm>
        <a:prstGeom prst="ellipse">
          <a:avLst/>
        </a:prstGeom>
        <a:gradFill rotWithShape="0">
          <a:gsLst>
            <a:gs pos="0">
              <a:schemeClr val="accent1">
                <a:shade val="80000"/>
                <a:alpha val="50000"/>
                <a:hueOff val="-239"/>
                <a:satOff val="-1082"/>
                <a:lumOff val="3021"/>
                <a:alphaOff val="25000"/>
                <a:tint val="94000"/>
                <a:satMod val="103000"/>
                <a:lumMod val="102000"/>
              </a:schemeClr>
            </a:gs>
            <a:gs pos="50000">
              <a:schemeClr val="accent1">
                <a:shade val="80000"/>
                <a:alpha val="50000"/>
                <a:hueOff val="-239"/>
                <a:satOff val="-1082"/>
                <a:lumOff val="3021"/>
                <a:alphaOff val="25000"/>
                <a:shade val="100000"/>
                <a:satMod val="110000"/>
                <a:lumMod val="100000"/>
              </a:schemeClr>
            </a:gs>
            <a:gs pos="100000">
              <a:schemeClr val="accent1">
                <a:shade val="80000"/>
                <a:alpha val="50000"/>
                <a:hueOff val="-239"/>
                <a:satOff val="-1082"/>
                <a:lumOff val="3021"/>
                <a:alphaOff val="25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dirty="0">
              <a:latin typeface="Book Antiqua" panose="02040602050305030304" pitchFamily="18" charset="0"/>
            </a:rPr>
            <a:t>Classrooms open for Inmates</a:t>
          </a:r>
          <a:endParaRPr lang="en-US" sz="1400" kern="1200" dirty="0"/>
        </a:p>
      </dsp:txBody>
      <dsp:txXfrm>
        <a:off x="7349159" y="2082824"/>
        <a:ext cx="1253018" cy="1253018"/>
      </dsp:txXfrm>
    </dsp:sp>
    <dsp:sp modelId="{131A2924-F374-F447-9C3E-5658CD727001}">
      <dsp:nvSpPr>
        <dsp:cNvPr id="0" name=""/>
        <dsp:cNvSpPr/>
      </dsp:nvSpPr>
      <dsp:spPr>
        <a:xfrm>
          <a:off x="8507279" y="1823315"/>
          <a:ext cx="1772036" cy="1772036"/>
        </a:xfrm>
        <a:prstGeom prst="ellipse">
          <a:avLst/>
        </a:prstGeom>
        <a:gradFill rotWithShape="0">
          <a:gsLst>
            <a:gs pos="0">
              <a:schemeClr val="accent1">
                <a:shade val="80000"/>
                <a:alpha val="50000"/>
                <a:hueOff val="-287"/>
                <a:satOff val="-1298"/>
                <a:lumOff val="3625"/>
                <a:alphaOff val="30000"/>
                <a:tint val="94000"/>
                <a:satMod val="103000"/>
                <a:lumMod val="102000"/>
              </a:schemeClr>
            </a:gs>
            <a:gs pos="50000">
              <a:schemeClr val="accent1">
                <a:shade val="80000"/>
                <a:alpha val="50000"/>
                <a:hueOff val="-287"/>
                <a:satOff val="-1298"/>
                <a:lumOff val="3625"/>
                <a:alphaOff val="30000"/>
                <a:shade val="100000"/>
                <a:satMod val="110000"/>
                <a:lumMod val="100000"/>
              </a:schemeClr>
            </a:gs>
            <a:gs pos="100000">
              <a:schemeClr val="accent1">
                <a:shade val="80000"/>
                <a:alpha val="50000"/>
                <a:hueOff val="-287"/>
                <a:satOff val="-1298"/>
                <a:lumOff val="3625"/>
                <a:alphaOff val="30000"/>
                <a:shade val="78000"/>
                <a:satMod val="120000"/>
                <a:lumMod val="99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7521" tIns="17780" rIns="97521" bIns="17780" numCol="1" spcCol="1270" anchor="ctr" anchorCtr="0">
          <a:noAutofit/>
        </a:bodyPr>
        <a:lstStyle/>
        <a:p>
          <a:pPr marL="0" lvl="0" indent="0" algn="ctr" defTabSz="622300">
            <a:lnSpc>
              <a:spcPct val="90000"/>
            </a:lnSpc>
            <a:spcBef>
              <a:spcPct val="0"/>
            </a:spcBef>
            <a:spcAft>
              <a:spcPct val="35000"/>
            </a:spcAft>
            <a:buFont typeface="Wingdings" pitchFamily="2" charset="2"/>
            <a:buNone/>
          </a:pPr>
          <a:r>
            <a:rPr lang="en-US" sz="1400" b="1" kern="1200">
              <a:latin typeface="Book Antiqua" panose="02040602050305030304" pitchFamily="18" charset="0"/>
            </a:rPr>
            <a:t>Handover classrooms</a:t>
          </a:r>
          <a:endParaRPr lang="en-US" sz="1400" kern="1200"/>
        </a:p>
      </dsp:txBody>
      <dsp:txXfrm>
        <a:off x="8766788" y="2082824"/>
        <a:ext cx="1253018" cy="12530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EC6384-CC2F-CD49-AF2C-94F7062480A0}">
      <dsp:nvSpPr>
        <dsp:cNvPr id="0" name=""/>
        <dsp:cNvSpPr/>
      </dsp:nvSpPr>
      <dsp:spPr>
        <a:xfrm>
          <a:off x="8686368"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CB40537-B9F6-BD40-94EE-87547A8094F5}">
      <dsp:nvSpPr>
        <dsp:cNvPr id="0" name=""/>
        <dsp:cNvSpPr/>
      </dsp:nvSpPr>
      <dsp:spPr>
        <a:xfrm>
          <a:off x="8686368"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65C62EAC-022D-CF4F-9747-EB25E82F994D}">
      <dsp:nvSpPr>
        <dsp:cNvPr id="0" name=""/>
        <dsp:cNvSpPr/>
      </dsp:nvSpPr>
      <dsp:spPr>
        <a:xfrm>
          <a:off x="5476625" y="470413"/>
          <a:ext cx="3583921" cy="196443"/>
        </a:xfrm>
        <a:custGeom>
          <a:avLst/>
          <a:gdLst/>
          <a:ahLst/>
          <a:cxnLst/>
          <a:rect l="0" t="0" r="0" b="0"/>
          <a:pathLst>
            <a:path>
              <a:moveTo>
                <a:pt x="0" y="0"/>
              </a:moveTo>
              <a:lnTo>
                <a:pt x="0" y="98221"/>
              </a:lnTo>
              <a:lnTo>
                <a:pt x="3583921" y="98221"/>
              </a:lnTo>
              <a:lnTo>
                <a:pt x="3583921"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64333447-7C72-3E4F-9DD0-16E35F094F9B}">
      <dsp:nvSpPr>
        <dsp:cNvPr id="0" name=""/>
        <dsp:cNvSpPr/>
      </dsp:nvSpPr>
      <dsp:spPr>
        <a:xfrm>
          <a:off x="7554479" y="1134580"/>
          <a:ext cx="140316" cy="2422804"/>
        </a:xfrm>
        <a:custGeom>
          <a:avLst/>
          <a:gdLst/>
          <a:ahLst/>
          <a:cxnLst/>
          <a:rect l="0" t="0" r="0" b="0"/>
          <a:pathLst>
            <a:path>
              <a:moveTo>
                <a:pt x="0" y="0"/>
              </a:moveTo>
              <a:lnTo>
                <a:pt x="0" y="2422804"/>
              </a:lnTo>
              <a:lnTo>
                <a:pt x="140316" y="2422804"/>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F0AF1AF-2C3D-EE49-9C42-48374646FA48}">
      <dsp:nvSpPr>
        <dsp:cNvPr id="0" name=""/>
        <dsp:cNvSpPr/>
      </dsp:nvSpPr>
      <dsp:spPr>
        <a:xfrm>
          <a:off x="7554479" y="1134580"/>
          <a:ext cx="140316" cy="1758638"/>
        </a:xfrm>
        <a:custGeom>
          <a:avLst/>
          <a:gdLst/>
          <a:ahLst/>
          <a:cxnLst/>
          <a:rect l="0" t="0" r="0" b="0"/>
          <a:pathLst>
            <a:path>
              <a:moveTo>
                <a:pt x="0" y="0"/>
              </a:moveTo>
              <a:lnTo>
                <a:pt x="0" y="1758638"/>
              </a:lnTo>
              <a:lnTo>
                <a:pt x="140316"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55409739-F462-F440-9B77-555AF108E40A}">
      <dsp:nvSpPr>
        <dsp:cNvPr id="0" name=""/>
        <dsp:cNvSpPr/>
      </dsp:nvSpPr>
      <dsp:spPr>
        <a:xfrm>
          <a:off x="7554479"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1B24FFDE-B0AC-A845-80BF-B5BAD25D5912}">
      <dsp:nvSpPr>
        <dsp:cNvPr id="0" name=""/>
        <dsp:cNvSpPr/>
      </dsp:nvSpPr>
      <dsp:spPr>
        <a:xfrm>
          <a:off x="7554479"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3BEE88E9-5368-0C4D-BDBD-934E845D5A61}">
      <dsp:nvSpPr>
        <dsp:cNvPr id="0" name=""/>
        <dsp:cNvSpPr/>
      </dsp:nvSpPr>
      <dsp:spPr>
        <a:xfrm>
          <a:off x="5476625" y="470413"/>
          <a:ext cx="2452032" cy="196443"/>
        </a:xfrm>
        <a:custGeom>
          <a:avLst/>
          <a:gdLst/>
          <a:ahLst/>
          <a:cxnLst/>
          <a:rect l="0" t="0" r="0" b="0"/>
          <a:pathLst>
            <a:path>
              <a:moveTo>
                <a:pt x="0" y="0"/>
              </a:moveTo>
              <a:lnTo>
                <a:pt x="0" y="98221"/>
              </a:lnTo>
              <a:lnTo>
                <a:pt x="2452032" y="98221"/>
              </a:lnTo>
              <a:lnTo>
                <a:pt x="2452032"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C7E0E3E-7357-8F48-8CF8-BB97389C6113}">
      <dsp:nvSpPr>
        <dsp:cNvPr id="0" name=""/>
        <dsp:cNvSpPr/>
      </dsp:nvSpPr>
      <dsp:spPr>
        <a:xfrm>
          <a:off x="6422590" y="1134580"/>
          <a:ext cx="140316" cy="1758638"/>
        </a:xfrm>
        <a:custGeom>
          <a:avLst/>
          <a:gdLst/>
          <a:ahLst/>
          <a:cxnLst/>
          <a:rect l="0" t="0" r="0" b="0"/>
          <a:pathLst>
            <a:path>
              <a:moveTo>
                <a:pt x="0" y="0"/>
              </a:moveTo>
              <a:lnTo>
                <a:pt x="0" y="1758638"/>
              </a:lnTo>
              <a:lnTo>
                <a:pt x="140316"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46084A7-DD60-1940-A472-3D251DF1F3C2}">
      <dsp:nvSpPr>
        <dsp:cNvPr id="0" name=""/>
        <dsp:cNvSpPr/>
      </dsp:nvSpPr>
      <dsp:spPr>
        <a:xfrm>
          <a:off x="6422590"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FAC9634-5692-3B48-8353-7A3E51DF952A}">
      <dsp:nvSpPr>
        <dsp:cNvPr id="0" name=""/>
        <dsp:cNvSpPr/>
      </dsp:nvSpPr>
      <dsp:spPr>
        <a:xfrm>
          <a:off x="6422590"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25B60F1-8C77-B948-B764-5A7BA157519F}">
      <dsp:nvSpPr>
        <dsp:cNvPr id="0" name=""/>
        <dsp:cNvSpPr/>
      </dsp:nvSpPr>
      <dsp:spPr>
        <a:xfrm>
          <a:off x="5476625" y="470413"/>
          <a:ext cx="1320143" cy="196443"/>
        </a:xfrm>
        <a:custGeom>
          <a:avLst/>
          <a:gdLst/>
          <a:ahLst/>
          <a:cxnLst/>
          <a:rect l="0" t="0" r="0" b="0"/>
          <a:pathLst>
            <a:path>
              <a:moveTo>
                <a:pt x="0" y="0"/>
              </a:moveTo>
              <a:lnTo>
                <a:pt x="0" y="98221"/>
              </a:lnTo>
              <a:lnTo>
                <a:pt x="1320143" y="98221"/>
              </a:lnTo>
              <a:lnTo>
                <a:pt x="1320143"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D6F7515-71EC-1E4B-A7BC-546816439AC0}">
      <dsp:nvSpPr>
        <dsp:cNvPr id="0" name=""/>
        <dsp:cNvSpPr/>
      </dsp:nvSpPr>
      <dsp:spPr>
        <a:xfrm>
          <a:off x="5290700" y="1134580"/>
          <a:ext cx="140316" cy="2422804"/>
        </a:xfrm>
        <a:custGeom>
          <a:avLst/>
          <a:gdLst/>
          <a:ahLst/>
          <a:cxnLst/>
          <a:rect l="0" t="0" r="0" b="0"/>
          <a:pathLst>
            <a:path>
              <a:moveTo>
                <a:pt x="0" y="0"/>
              </a:moveTo>
              <a:lnTo>
                <a:pt x="0" y="2422804"/>
              </a:lnTo>
              <a:lnTo>
                <a:pt x="140316" y="2422804"/>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32EF29C-C372-804A-9884-D5B1A9EB5E2C}">
      <dsp:nvSpPr>
        <dsp:cNvPr id="0" name=""/>
        <dsp:cNvSpPr/>
      </dsp:nvSpPr>
      <dsp:spPr>
        <a:xfrm>
          <a:off x="5290700" y="1134580"/>
          <a:ext cx="140316" cy="1758638"/>
        </a:xfrm>
        <a:custGeom>
          <a:avLst/>
          <a:gdLst/>
          <a:ahLst/>
          <a:cxnLst/>
          <a:rect l="0" t="0" r="0" b="0"/>
          <a:pathLst>
            <a:path>
              <a:moveTo>
                <a:pt x="0" y="0"/>
              </a:moveTo>
              <a:lnTo>
                <a:pt x="0" y="1758638"/>
              </a:lnTo>
              <a:lnTo>
                <a:pt x="140316"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99D1C5F-2875-A547-B503-3E95C6BC16AB}">
      <dsp:nvSpPr>
        <dsp:cNvPr id="0" name=""/>
        <dsp:cNvSpPr/>
      </dsp:nvSpPr>
      <dsp:spPr>
        <a:xfrm>
          <a:off x="5290700"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8EC4E33-C7AA-FE47-8F5A-A1278E4F73F1}">
      <dsp:nvSpPr>
        <dsp:cNvPr id="0" name=""/>
        <dsp:cNvSpPr/>
      </dsp:nvSpPr>
      <dsp:spPr>
        <a:xfrm>
          <a:off x="5290700"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1F590605-2554-B54C-AA7B-7BBC995BCB8A}">
      <dsp:nvSpPr>
        <dsp:cNvPr id="0" name=""/>
        <dsp:cNvSpPr/>
      </dsp:nvSpPr>
      <dsp:spPr>
        <a:xfrm>
          <a:off x="5476625" y="470413"/>
          <a:ext cx="188253" cy="196443"/>
        </a:xfrm>
        <a:custGeom>
          <a:avLst/>
          <a:gdLst/>
          <a:ahLst/>
          <a:cxnLst/>
          <a:rect l="0" t="0" r="0" b="0"/>
          <a:pathLst>
            <a:path>
              <a:moveTo>
                <a:pt x="0" y="0"/>
              </a:moveTo>
              <a:lnTo>
                <a:pt x="0" y="98221"/>
              </a:lnTo>
              <a:lnTo>
                <a:pt x="188253" y="98221"/>
              </a:lnTo>
              <a:lnTo>
                <a:pt x="188253"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9D064479-88CC-DA4A-AA6B-6CEC6E6EEB63}">
      <dsp:nvSpPr>
        <dsp:cNvPr id="0" name=""/>
        <dsp:cNvSpPr/>
      </dsp:nvSpPr>
      <dsp:spPr>
        <a:xfrm>
          <a:off x="4158811" y="1134580"/>
          <a:ext cx="140316" cy="1758638"/>
        </a:xfrm>
        <a:custGeom>
          <a:avLst/>
          <a:gdLst/>
          <a:ahLst/>
          <a:cxnLst/>
          <a:rect l="0" t="0" r="0" b="0"/>
          <a:pathLst>
            <a:path>
              <a:moveTo>
                <a:pt x="0" y="0"/>
              </a:moveTo>
              <a:lnTo>
                <a:pt x="0" y="1758638"/>
              </a:lnTo>
              <a:lnTo>
                <a:pt x="140316"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871F020-7DBF-F744-B589-D1E42A7BC642}">
      <dsp:nvSpPr>
        <dsp:cNvPr id="0" name=""/>
        <dsp:cNvSpPr/>
      </dsp:nvSpPr>
      <dsp:spPr>
        <a:xfrm>
          <a:off x="4158811"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A556899-2409-6A45-830C-3F72D77090B4}">
      <dsp:nvSpPr>
        <dsp:cNvPr id="0" name=""/>
        <dsp:cNvSpPr/>
      </dsp:nvSpPr>
      <dsp:spPr>
        <a:xfrm>
          <a:off x="4158811"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A7106CD-403B-BC41-A19D-1DDFD691CE13}">
      <dsp:nvSpPr>
        <dsp:cNvPr id="0" name=""/>
        <dsp:cNvSpPr/>
      </dsp:nvSpPr>
      <dsp:spPr>
        <a:xfrm>
          <a:off x="4532989" y="470413"/>
          <a:ext cx="943635" cy="196443"/>
        </a:xfrm>
        <a:custGeom>
          <a:avLst/>
          <a:gdLst/>
          <a:ahLst/>
          <a:cxnLst/>
          <a:rect l="0" t="0" r="0" b="0"/>
          <a:pathLst>
            <a:path>
              <a:moveTo>
                <a:pt x="943635" y="0"/>
              </a:moveTo>
              <a:lnTo>
                <a:pt x="943635" y="98221"/>
              </a:lnTo>
              <a:lnTo>
                <a:pt x="0" y="98221"/>
              </a:lnTo>
              <a:lnTo>
                <a:pt x="0"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9501F35B-4D35-FD49-888A-A87D6AADEEC3}">
      <dsp:nvSpPr>
        <dsp:cNvPr id="0" name=""/>
        <dsp:cNvSpPr/>
      </dsp:nvSpPr>
      <dsp:spPr>
        <a:xfrm>
          <a:off x="2688065" y="1328381"/>
          <a:ext cx="196792" cy="1758638"/>
        </a:xfrm>
        <a:custGeom>
          <a:avLst/>
          <a:gdLst/>
          <a:ahLst/>
          <a:cxnLst/>
          <a:rect l="0" t="0" r="0" b="0"/>
          <a:pathLst>
            <a:path>
              <a:moveTo>
                <a:pt x="0" y="0"/>
              </a:moveTo>
              <a:lnTo>
                <a:pt x="0" y="1758638"/>
              </a:lnTo>
              <a:lnTo>
                <a:pt x="196792"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45EA70F-CA4D-6B4C-B75C-C91A4AB95E2D}">
      <dsp:nvSpPr>
        <dsp:cNvPr id="0" name=""/>
        <dsp:cNvSpPr/>
      </dsp:nvSpPr>
      <dsp:spPr>
        <a:xfrm>
          <a:off x="2688065" y="1328381"/>
          <a:ext cx="196792" cy="1094471"/>
        </a:xfrm>
        <a:custGeom>
          <a:avLst/>
          <a:gdLst/>
          <a:ahLst/>
          <a:cxnLst/>
          <a:rect l="0" t="0" r="0" b="0"/>
          <a:pathLst>
            <a:path>
              <a:moveTo>
                <a:pt x="0" y="0"/>
              </a:moveTo>
              <a:lnTo>
                <a:pt x="0" y="1094471"/>
              </a:lnTo>
              <a:lnTo>
                <a:pt x="196792"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3AF5870-0594-694D-971E-4CFC2DFBF7F3}">
      <dsp:nvSpPr>
        <dsp:cNvPr id="0" name=""/>
        <dsp:cNvSpPr/>
      </dsp:nvSpPr>
      <dsp:spPr>
        <a:xfrm>
          <a:off x="2688065" y="1328381"/>
          <a:ext cx="196792" cy="430305"/>
        </a:xfrm>
        <a:custGeom>
          <a:avLst/>
          <a:gdLst/>
          <a:ahLst/>
          <a:cxnLst/>
          <a:rect l="0" t="0" r="0" b="0"/>
          <a:pathLst>
            <a:path>
              <a:moveTo>
                <a:pt x="0" y="0"/>
              </a:moveTo>
              <a:lnTo>
                <a:pt x="0" y="430305"/>
              </a:lnTo>
              <a:lnTo>
                <a:pt x="196792"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6041A97-CF7D-594D-B898-27ECE836E63A}">
      <dsp:nvSpPr>
        <dsp:cNvPr id="0" name=""/>
        <dsp:cNvSpPr/>
      </dsp:nvSpPr>
      <dsp:spPr>
        <a:xfrm>
          <a:off x="3212846" y="470413"/>
          <a:ext cx="2263778" cy="196443"/>
        </a:xfrm>
        <a:custGeom>
          <a:avLst/>
          <a:gdLst/>
          <a:ahLst/>
          <a:cxnLst/>
          <a:rect l="0" t="0" r="0" b="0"/>
          <a:pathLst>
            <a:path>
              <a:moveTo>
                <a:pt x="2263778" y="0"/>
              </a:moveTo>
              <a:lnTo>
                <a:pt x="2263778" y="98221"/>
              </a:lnTo>
              <a:lnTo>
                <a:pt x="0" y="98221"/>
              </a:lnTo>
              <a:lnTo>
                <a:pt x="0"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9DCA856-EA54-5F44-B4E7-C087EFE0AB77}">
      <dsp:nvSpPr>
        <dsp:cNvPr id="0" name=""/>
        <dsp:cNvSpPr/>
      </dsp:nvSpPr>
      <dsp:spPr>
        <a:xfrm>
          <a:off x="1518525" y="1134580"/>
          <a:ext cx="140316" cy="4415304"/>
        </a:xfrm>
        <a:custGeom>
          <a:avLst/>
          <a:gdLst/>
          <a:ahLst/>
          <a:cxnLst/>
          <a:rect l="0" t="0" r="0" b="0"/>
          <a:pathLst>
            <a:path>
              <a:moveTo>
                <a:pt x="0" y="0"/>
              </a:moveTo>
              <a:lnTo>
                <a:pt x="0" y="4415304"/>
              </a:lnTo>
              <a:lnTo>
                <a:pt x="140316" y="4415304"/>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F7032775-9754-2E48-B272-53A421749712}">
      <dsp:nvSpPr>
        <dsp:cNvPr id="0" name=""/>
        <dsp:cNvSpPr/>
      </dsp:nvSpPr>
      <dsp:spPr>
        <a:xfrm>
          <a:off x="1518525" y="1134580"/>
          <a:ext cx="140316" cy="3751137"/>
        </a:xfrm>
        <a:custGeom>
          <a:avLst/>
          <a:gdLst/>
          <a:ahLst/>
          <a:cxnLst/>
          <a:rect l="0" t="0" r="0" b="0"/>
          <a:pathLst>
            <a:path>
              <a:moveTo>
                <a:pt x="0" y="0"/>
              </a:moveTo>
              <a:lnTo>
                <a:pt x="0" y="3751137"/>
              </a:lnTo>
              <a:lnTo>
                <a:pt x="140316" y="3751137"/>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199D09D1-AF52-FD44-AE1B-0B48AB4FFC75}">
      <dsp:nvSpPr>
        <dsp:cNvPr id="0" name=""/>
        <dsp:cNvSpPr/>
      </dsp:nvSpPr>
      <dsp:spPr>
        <a:xfrm>
          <a:off x="1518525" y="1134580"/>
          <a:ext cx="140316" cy="3086971"/>
        </a:xfrm>
        <a:custGeom>
          <a:avLst/>
          <a:gdLst/>
          <a:ahLst/>
          <a:cxnLst/>
          <a:rect l="0" t="0" r="0" b="0"/>
          <a:pathLst>
            <a:path>
              <a:moveTo>
                <a:pt x="0" y="0"/>
              </a:moveTo>
              <a:lnTo>
                <a:pt x="0" y="3086971"/>
              </a:lnTo>
              <a:lnTo>
                <a:pt x="140316" y="30869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FD8963C-D3C2-A54F-8C46-5578ED8D0F26}">
      <dsp:nvSpPr>
        <dsp:cNvPr id="0" name=""/>
        <dsp:cNvSpPr/>
      </dsp:nvSpPr>
      <dsp:spPr>
        <a:xfrm>
          <a:off x="1518525" y="1134580"/>
          <a:ext cx="140316" cy="2422804"/>
        </a:xfrm>
        <a:custGeom>
          <a:avLst/>
          <a:gdLst/>
          <a:ahLst/>
          <a:cxnLst/>
          <a:rect l="0" t="0" r="0" b="0"/>
          <a:pathLst>
            <a:path>
              <a:moveTo>
                <a:pt x="0" y="0"/>
              </a:moveTo>
              <a:lnTo>
                <a:pt x="0" y="2422804"/>
              </a:lnTo>
              <a:lnTo>
                <a:pt x="140316" y="2422804"/>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ABA6831-FA9F-734B-92F3-F2FAAB8E4206}">
      <dsp:nvSpPr>
        <dsp:cNvPr id="0" name=""/>
        <dsp:cNvSpPr/>
      </dsp:nvSpPr>
      <dsp:spPr>
        <a:xfrm>
          <a:off x="1518525" y="1134580"/>
          <a:ext cx="140316" cy="1758638"/>
        </a:xfrm>
        <a:custGeom>
          <a:avLst/>
          <a:gdLst/>
          <a:ahLst/>
          <a:cxnLst/>
          <a:rect l="0" t="0" r="0" b="0"/>
          <a:pathLst>
            <a:path>
              <a:moveTo>
                <a:pt x="0" y="0"/>
              </a:moveTo>
              <a:lnTo>
                <a:pt x="0" y="1758638"/>
              </a:lnTo>
              <a:lnTo>
                <a:pt x="140316" y="1758638"/>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7F35C25-078C-1A4D-A7FF-01A0CDB96A4A}">
      <dsp:nvSpPr>
        <dsp:cNvPr id="0" name=""/>
        <dsp:cNvSpPr/>
      </dsp:nvSpPr>
      <dsp:spPr>
        <a:xfrm>
          <a:off x="1518525" y="1134580"/>
          <a:ext cx="140316" cy="1094471"/>
        </a:xfrm>
        <a:custGeom>
          <a:avLst/>
          <a:gdLst/>
          <a:ahLst/>
          <a:cxnLst/>
          <a:rect l="0" t="0" r="0" b="0"/>
          <a:pathLst>
            <a:path>
              <a:moveTo>
                <a:pt x="0" y="0"/>
              </a:moveTo>
              <a:lnTo>
                <a:pt x="0" y="1094471"/>
              </a:lnTo>
              <a:lnTo>
                <a:pt x="140316" y="1094471"/>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34A0AB8-30DD-3B4D-AD2D-04D7D4F96EA2}">
      <dsp:nvSpPr>
        <dsp:cNvPr id="0" name=""/>
        <dsp:cNvSpPr/>
      </dsp:nvSpPr>
      <dsp:spPr>
        <a:xfrm>
          <a:off x="1518525" y="1134580"/>
          <a:ext cx="140316" cy="430305"/>
        </a:xfrm>
        <a:custGeom>
          <a:avLst/>
          <a:gdLst/>
          <a:ahLst/>
          <a:cxnLst/>
          <a:rect l="0" t="0" r="0" b="0"/>
          <a:pathLst>
            <a:path>
              <a:moveTo>
                <a:pt x="0" y="0"/>
              </a:moveTo>
              <a:lnTo>
                <a:pt x="0" y="430305"/>
              </a:lnTo>
              <a:lnTo>
                <a:pt x="140316" y="430305"/>
              </a:lnTo>
            </a:path>
          </a:pathLst>
        </a:custGeom>
        <a:noFill/>
        <a:ln w="12700" cap="flat" cmpd="sng" algn="in">
          <a:solidFill>
            <a:schemeClr val="accent5">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1A5BB5B4-43CE-4846-84E8-F61AC350CB50}">
      <dsp:nvSpPr>
        <dsp:cNvPr id="0" name=""/>
        <dsp:cNvSpPr/>
      </dsp:nvSpPr>
      <dsp:spPr>
        <a:xfrm>
          <a:off x="1892703" y="470413"/>
          <a:ext cx="3583921" cy="196443"/>
        </a:xfrm>
        <a:custGeom>
          <a:avLst/>
          <a:gdLst/>
          <a:ahLst/>
          <a:cxnLst/>
          <a:rect l="0" t="0" r="0" b="0"/>
          <a:pathLst>
            <a:path>
              <a:moveTo>
                <a:pt x="3583921" y="0"/>
              </a:moveTo>
              <a:lnTo>
                <a:pt x="3583921" y="98221"/>
              </a:lnTo>
              <a:lnTo>
                <a:pt x="0" y="98221"/>
              </a:lnTo>
              <a:lnTo>
                <a:pt x="0" y="196443"/>
              </a:lnTo>
            </a:path>
          </a:pathLst>
        </a:custGeom>
        <a:noFill/>
        <a:ln w="12700" cap="flat" cmpd="sng" algn="in">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8315500-C34E-5840-8D00-9033CECC73ED}">
      <dsp:nvSpPr>
        <dsp:cNvPr id="0" name=""/>
        <dsp:cNvSpPr/>
      </dsp:nvSpPr>
      <dsp:spPr>
        <a:xfrm>
          <a:off x="4770868" y="2691"/>
          <a:ext cx="1411512" cy="467722"/>
        </a:xfrm>
        <a:prstGeom prst="rect">
          <a:avLst/>
        </a:prstGeom>
        <a:gradFill rotWithShape="0">
          <a:gsLst>
            <a:gs pos="0">
              <a:schemeClr val="accent2">
                <a:hueOff val="0"/>
                <a:satOff val="0"/>
                <a:lumOff val="0"/>
                <a:alphaOff val="0"/>
                <a:tint val="94000"/>
                <a:satMod val="103000"/>
                <a:lumMod val="102000"/>
              </a:schemeClr>
            </a:gs>
            <a:gs pos="50000">
              <a:schemeClr val="accent2">
                <a:hueOff val="0"/>
                <a:satOff val="0"/>
                <a:lumOff val="0"/>
                <a:alphaOff val="0"/>
                <a:shade val="100000"/>
                <a:satMod val="110000"/>
                <a:lumMod val="100000"/>
              </a:schemeClr>
            </a:gs>
            <a:gs pos="100000">
              <a:schemeClr val="accent2">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Inmate Classroom Design</a:t>
          </a:r>
          <a:r>
            <a:rPr lang="en-US" sz="1200" kern="1200" baseline="0" dirty="0"/>
            <a:t> &amp; Build</a:t>
          </a:r>
          <a:endParaRPr lang="en-US" sz="1200" kern="1200" dirty="0"/>
        </a:p>
      </dsp:txBody>
      <dsp:txXfrm>
        <a:off x="4770868" y="2691"/>
        <a:ext cx="1411512" cy="467722"/>
      </dsp:txXfrm>
    </dsp:sp>
    <dsp:sp modelId="{03363289-B49E-1641-932C-2FE5A651D571}">
      <dsp:nvSpPr>
        <dsp:cNvPr id="0" name=""/>
        <dsp:cNvSpPr/>
      </dsp:nvSpPr>
      <dsp:spPr>
        <a:xfrm>
          <a:off x="1424980"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Contract Administration</a:t>
          </a:r>
        </a:p>
      </dsp:txBody>
      <dsp:txXfrm>
        <a:off x="1424980" y="666857"/>
        <a:ext cx="935445" cy="467722"/>
      </dsp:txXfrm>
    </dsp:sp>
    <dsp:sp modelId="{DB0218A2-B320-144E-BA96-035B0CC98FDB}">
      <dsp:nvSpPr>
        <dsp:cNvPr id="0" name=""/>
        <dsp:cNvSpPr/>
      </dsp:nvSpPr>
      <dsp:spPr>
        <a:xfrm>
          <a:off x="1658841"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Requirement Assessment</a:t>
          </a:r>
        </a:p>
      </dsp:txBody>
      <dsp:txXfrm>
        <a:off x="1658841" y="1331024"/>
        <a:ext cx="935445" cy="467722"/>
      </dsp:txXfrm>
    </dsp:sp>
    <dsp:sp modelId="{45BF27F2-886F-7B4D-A526-EB66A37309FB}">
      <dsp:nvSpPr>
        <dsp:cNvPr id="0" name=""/>
        <dsp:cNvSpPr/>
      </dsp:nvSpPr>
      <dsp:spPr>
        <a:xfrm>
          <a:off x="1658841"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Construction/ Procurement Plan</a:t>
          </a:r>
        </a:p>
      </dsp:txBody>
      <dsp:txXfrm>
        <a:off x="1658841" y="1995190"/>
        <a:ext cx="935445" cy="467722"/>
      </dsp:txXfrm>
    </dsp:sp>
    <dsp:sp modelId="{F187F593-87BA-2A49-A6C0-4E37FE212381}">
      <dsp:nvSpPr>
        <dsp:cNvPr id="0" name=""/>
        <dsp:cNvSpPr/>
      </dsp:nvSpPr>
      <dsp:spPr>
        <a:xfrm>
          <a:off x="1658841" y="2659357"/>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Contract Negotiation</a:t>
          </a:r>
        </a:p>
      </dsp:txBody>
      <dsp:txXfrm>
        <a:off x="1658841" y="2659357"/>
        <a:ext cx="935445" cy="467722"/>
      </dsp:txXfrm>
    </dsp:sp>
    <dsp:sp modelId="{4E16232D-4AB2-B24B-B96E-11EB13F44F01}">
      <dsp:nvSpPr>
        <dsp:cNvPr id="0" name=""/>
        <dsp:cNvSpPr/>
      </dsp:nvSpPr>
      <dsp:spPr>
        <a:xfrm>
          <a:off x="1658841" y="3323523"/>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Contract Approval</a:t>
          </a:r>
        </a:p>
      </dsp:txBody>
      <dsp:txXfrm>
        <a:off x="1658841" y="3323523"/>
        <a:ext cx="935445" cy="467722"/>
      </dsp:txXfrm>
    </dsp:sp>
    <dsp:sp modelId="{E7F171DB-9E28-204B-B4E3-60C32DE0CDCF}">
      <dsp:nvSpPr>
        <dsp:cNvPr id="0" name=""/>
        <dsp:cNvSpPr/>
      </dsp:nvSpPr>
      <dsp:spPr>
        <a:xfrm>
          <a:off x="1658841" y="39876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Execution</a:t>
          </a:r>
        </a:p>
      </dsp:txBody>
      <dsp:txXfrm>
        <a:off x="1658841" y="3987690"/>
        <a:ext cx="935445" cy="467722"/>
      </dsp:txXfrm>
    </dsp:sp>
    <dsp:sp modelId="{4F5362E0-2658-FD46-B570-1E1295A51068}">
      <dsp:nvSpPr>
        <dsp:cNvPr id="0" name=""/>
        <dsp:cNvSpPr/>
      </dsp:nvSpPr>
      <dsp:spPr>
        <a:xfrm>
          <a:off x="1658841" y="4651856"/>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Revision &amp; Amendments</a:t>
          </a:r>
        </a:p>
      </dsp:txBody>
      <dsp:txXfrm>
        <a:off x="1658841" y="4651856"/>
        <a:ext cx="935445" cy="467722"/>
      </dsp:txXfrm>
    </dsp:sp>
    <dsp:sp modelId="{9EAA7F3B-2C32-6E45-9174-6B27E3ACB668}">
      <dsp:nvSpPr>
        <dsp:cNvPr id="0" name=""/>
        <dsp:cNvSpPr/>
      </dsp:nvSpPr>
      <dsp:spPr>
        <a:xfrm>
          <a:off x="1658841" y="5316023"/>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Auditing</a:t>
          </a:r>
        </a:p>
      </dsp:txBody>
      <dsp:txXfrm>
        <a:off x="1658841" y="5316023"/>
        <a:ext cx="935445" cy="467722"/>
      </dsp:txXfrm>
    </dsp:sp>
    <dsp:sp modelId="{447F1BBE-6358-0540-A332-CCA0467CB829}">
      <dsp:nvSpPr>
        <dsp:cNvPr id="0" name=""/>
        <dsp:cNvSpPr/>
      </dsp:nvSpPr>
      <dsp:spPr>
        <a:xfrm>
          <a:off x="2556869" y="666857"/>
          <a:ext cx="1311953" cy="661523"/>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Financial Resource</a:t>
          </a:r>
          <a:r>
            <a:rPr lang="en-US" sz="1200" kern="1200" baseline="0" dirty="0"/>
            <a:t> Planning</a:t>
          </a:r>
          <a:endParaRPr lang="en-US" sz="1200" kern="1200" dirty="0"/>
        </a:p>
        <a:p>
          <a:pPr marL="0" lvl="0" indent="0" algn="ctr" defTabSz="533400">
            <a:lnSpc>
              <a:spcPct val="90000"/>
            </a:lnSpc>
            <a:spcBef>
              <a:spcPct val="0"/>
            </a:spcBef>
            <a:spcAft>
              <a:spcPct val="35000"/>
            </a:spcAft>
            <a:buNone/>
          </a:pPr>
          <a:endParaRPr lang="en-US" sz="1200" kern="1200" dirty="0"/>
        </a:p>
      </dsp:txBody>
      <dsp:txXfrm>
        <a:off x="2556869" y="666857"/>
        <a:ext cx="1311953" cy="661523"/>
      </dsp:txXfrm>
    </dsp:sp>
    <dsp:sp modelId="{612AE179-5CF1-A74E-88C0-8C233EE64513}">
      <dsp:nvSpPr>
        <dsp:cNvPr id="0" name=""/>
        <dsp:cNvSpPr/>
      </dsp:nvSpPr>
      <dsp:spPr>
        <a:xfrm>
          <a:off x="2884858" y="1524825"/>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Needs &amp; Assessment</a:t>
          </a:r>
        </a:p>
      </dsp:txBody>
      <dsp:txXfrm>
        <a:off x="2884858" y="1524825"/>
        <a:ext cx="935445" cy="467722"/>
      </dsp:txXfrm>
    </dsp:sp>
    <dsp:sp modelId="{5D1FE343-9CC3-474B-BD3C-9C16EF87EC34}">
      <dsp:nvSpPr>
        <dsp:cNvPr id="0" name=""/>
        <dsp:cNvSpPr/>
      </dsp:nvSpPr>
      <dsp:spPr>
        <a:xfrm>
          <a:off x="2884858" y="2188991"/>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baseline="0" dirty="0"/>
            <a:t>Grants</a:t>
          </a:r>
          <a:endParaRPr lang="en-US" sz="1200" kern="1200" dirty="0"/>
        </a:p>
        <a:p>
          <a:pPr marL="0" lvl="0" indent="0" algn="ctr" defTabSz="533400">
            <a:lnSpc>
              <a:spcPct val="90000"/>
            </a:lnSpc>
            <a:spcBef>
              <a:spcPct val="0"/>
            </a:spcBef>
            <a:spcAft>
              <a:spcPct val="35000"/>
            </a:spcAft>
            <a:buNone/>
          </a:pPr>
          <a:endParaRPr lang="en-US" sz="1200" kern="1200" dirty="0"/>
        </a:p>
      </dsp:txBody>
      <dsp:txXfrm>
        <a:off x="2884858" y="2188991"/>
        <a:ext cx="935445" cy="467722"/>
      </dsp:txXfrm>
    </dsp:sp>
    <dsp:sp modelId="{5D29AFF1-6DA6-564C-9B45-DD9F2998795F}">
      <dsp:nvSpPr>
        <dsp:cNvPr id="0" name=""/>
        <dsp:cNvSpPr/>
      </dsp:nvSpPr>
      <dsp:spPr>
        <a:xfrm>
          <a:off x="2884858" y="2853158"/>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Budgeting</a:t>
          </a:r>
        </a:p>
      </dsp:txBody>
      <dsp:txXfrm>
        <a:off x="2884858" y="2853158"/>
        <a:ext cx="935445" cy="467722"/>
      </dsp:txXfrm>
    </dsp:sp>
    <dsp:sp modelId="{AC741093-E512-0746-80B0-B3AE8A63C6F4}">
      <dsp:nvSpPr>
        <dsp:cNvPr id="0" name=""/>
        <dsp:cNvSpPr/>
      </dsp:nvSpPr>
      <dsp:spPr>
        <a:xfrm>
          <a:off x="4065266"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Design Architecture</a:t>
          </a:r>
        </a:p>
      </dsp:txBody>
      <dsp:txXfrm>
        <a:off x="4065266" y="666857"/>
        <a:ext cx="935445" cy="467722"/>
      </dsp:txXfrm>
    </dsp:sp>
    <dsp:sp modelId="{49A7006B-EA63-6A4A-8580-5EFB9A51CCA2}">
      <dsp:nvSpPr>
        <dsp:cNvPr id="0" name=""/>
        <dsp:cNvSpPr/>
      </dsp:nvSpPr>
      <dsp:spPr>
        <a:xfrm>
          <a:off x="4299128"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Curriculum Design</a:t>
          </a:r>
        </a:p>
      </dsp:txBody>
      <dsp:txXfrm>
        <a:off x="4299128" y="1331024"/>
        <a:ext cx="935445" cy="467722"/>
      </dsp:txXfrm>
    </dsp:sp>
    <dsp:sp modelId="{0BFF5DAC-2066-CB41-95F7-0FDA43DB48EF}">
      <dsp:nvSpPr>
        <dsp:cNvPr id="0" name=""/>
        <dsp:cNvSpPr/>
      </dsp:nvSpPr>
      <dsp:spPr>
        <a:xfrm>
          <a:off x="4299128"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Classroom</a:t>
          </a:r>
          <a:r>
            <a:rPr lang="en-US" sz="1200" kern="1200" baseline="0" dirty="0"/>
            <a:t> Structure</a:t>
          </a:r>
          <a:endParaRPr lang="en-US" sz="1200" kern="1200" dirty="0"/>
        </a:p>
      </dsp:txBody>
      <dsp:txXfrm>
        <a:off x="4299128" y="1995190"/>
        <a:ext cx="935445" cy="467722"/>
      </dsp:txXfrm>
    </dsp:sp>
    <dsp:sp modelId="{68ED1D15-A702-734D-833D-6DEC9B01A59F}">
      <dsp:nvSpPr>
        <dsp:cNvPr id="0" name=""/>
        <dsp:cNvSpPr/>
      </dsp:nvSpPr>
      <dsp:spPr>
        <a:xfrm>
          <a:off x="4299128" y="2659357"/>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Software</a:t>
          </a:r>
        </a:p>
      </dsp:txBody>
      <dsp:txXfrm>
        <a:off x="4299128" y="2659357"/>
        <a:ext cx="935445" cy="467722"/>
      </dsp:txXfrm>
    </dsp:sp>
    <dsp:sp modelId="{CE9F9B14-0D0B-C34C-91C6-5E48316F61D7}">
      <dsp:nvSpPr>
        <dsp:cNvPr id="0" name=""/>
        <dsp:cNvSpPr/>
      </dsp:nvSpPr>
      <dsp:spPr>
        <a:xfrm>
          <a:off x="5197156"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Construction Phase 1</a:t>
          </a:r>
        </a:p>
      </dsp:txBody>
      <dsp:txXfrm>
        <a:off x="5197156" y="666857"/>
        <a:ext cx="935445" cy="467722"/>
      </dsp:txXfrm>
    </dsp:sp>
    <dsp:sp modelId="{07BE00F0-6650-8C46-899B-57D0DD0FA13E}">
      <dsp:nvSpPr>
        <dsp:cNvPr id="0" name=""/>
        <dsp:cNvSpPr/>
      </dsp:nvSpPr>
      <dsp:spPr>
        <a:xfrm>
          <a:off x="5431017"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Site Selection &amp; Land Acquisition</a:t>
          </a:r>
        </a:p>
      </dsp:txBody>
      <dsp:txXfrm>
        <a:off x="5431017" y="1331024"/>
        <a:ext cx="935445" cy="467722"/>
      </dsp:txXfrm>
    </dsp:sp>
    <dsp:sp modelId="{2D713068-96B7-0E47-A5DD-340787B54B12}">
      <dsp:nvSpPr>
        <dsp:cNvPr id="0" name=""/>
        <dsp:cNvSpPr/>
      </dsp:nvSpPr>
      <dsp:spPr>
        <a:xfrm>
          <a:off x="5431017"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Spatial Organization</a:t>
          </a:r>
        </a:p>
      </dsp:txBody>
      <dsp:txXfrm>
        <a:off x="5431017" y="1995190"/>
        <a:ext cx="935445" cy="467722"/>
      </dsp:txXfrm>
    </dsp:sp>
    <dsp:sp modelId="{8A8F86C1-8CC8-6541-98D4-5D31A9CEE492}">
      <dsp:nvSpPr>
        <dsp:cNvPr id="0" name=""/>
        <dsp:cNvSpPr/>
      </dsp:nvSpPr>
      <dsp:spPr>
        <a:xfrm>
          <a:off x="5431017" y="2659357"/>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Rooms</a:t>
          </a:r>
        </a:p>
      </dsp:txBody>
      <dsp:txXfrm>
        <a:off x="5431017" y="2659357"/>
        <a:ext cx="935445" cy="467722"/>
      </dsp:txXfrm>
    </dsp:sp>
    <dsp:sp modelId="{82A8DF16-DB36-5D4C-815B-C7FB42C88651}">
      <dsp:nvSpPr>
        <dsp:cNvPr id="0" name=""/>
        <dsp:cNvSpPr/>
      </dsp:nvSpPr>
      <dsp:spPr>
        <a:xfrm>
          <a:off x="5431017" y="3323523"/>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Facilities</a:t>
          </a:r>
        </a:p>
      </dsp:txBody>
      <dsp:txXfrm>
        <a:off x="5431017" y="3323523"/>
        <a:ext cx="935445" cy="467722"/>
      </dsp:txXfrm>
    </dsp:sp>
    <dsp:sp modelId="{7850BAD0-73AF-C549-BAA0-630D84726924}">
      <dsp:nvSpPr>
        <dsp:cNvPr id="0" name=""/>
        <dsp:cNvSpPr/>
      </dsp:nvSpPr>
      <dsp:spPr>
        <a:xfrm>
          <a:off x="6329045"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Procurement</a:t>
          </a:r>
        </a:p>
      </dsp:txBody>
      <dsp:txXfrm>
        <a:off x="6329045" y="666857"/>
        <a:ext cx="935445" cy="467722"/>
      </dsp:txXfrm>
    </dsp:sp>
    <dsp:sp modelId="{CB291745-17E1-8644-8B9F-426E1710F08C}">
      <dsp:nvSpPr>
        <dsp:cNvPr id="0" name=""/>
        <dsp:cNvSpPr/>
      </dsp:nvSpPr>
      <dsp:spPr>
        <a:xfrm>
          <a:off x="6562906"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Furniture</a:t>
          </a:r>
        </a:p>
      </dsp:txBody>
      <dsp:txXfrm>
        <a:off x="6562906" y="1331024"/>
        <a:ext cx="935445" cy="467722"/>
      </dsp:txXfrm>
    </dsp:sp>
    <dsp:sp modelId="{9E0A6BBA-487D-9341-A4AC-F6AABA74DA92}">
      <dsp:nvSpPr>
        <dsp:cNvPr id="0" name=""/>
        <dsp:cNvSpPr/>
      </dsp:nvSpPr>
      <dsp:spPr>
        <a:xfrm>
          <a:off x="6562906"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baseline="0"/>
            <a:t>Safety monitoring Equipment</a:t>
          </a:r>
          <a:endParaRPr lang="en-US" sz="1200" kern="1200" dirty="0"/>
        </a:p>
      </dsp:txBody>
      <dsp:txXfrm>
        <a:off x="6562906" y="1995190"/>
        <a:ext cx="935445" cy="467722"/>
      </dsp:txXfrm>
    </dsp:sp>
    <dsp:sp modelId="{7D492941-D9A5-E14E-BB15-8815BFEEC246}">
      <dsp:nvSpPr>
        <dsp:cNvPr id="0" name=""/>
        <dsp:cNvSpPr/>
      </dsp:nvSpPr>
      <dsp:spPr>
        <a:xfrm>
          <a:off x="6562906" y="2659357"/>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Electronics</a:t>
          </a:r>
        </a:p>
      </dsp:txBody>
      <dsp:txXfrm>
        <a:off x="6562906" y="2659357"/>
        <a:ext cx="935445" cy="467722"/>
      </dsp:txXfrm>
    </dsp:sp>
    <dsp:sp modelId="{9757949E-DB62-964F-9121-4ECD10424D2D}">
      <dsp:nvSpPr>
        <dsp:cNvPr id="0" name=""/>
        <dsp:cNvSpPr/>
      </dsp:nvSpPr>
      <dsp:spPr>
        <a:xfrm>
          <a:off x="7460934"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Construction Phase 2</a:t>
          </a:r>
        </a:p>
      </dsp:txBody>
      <dsp:txXfrm>
        <a:off x="7460934" y="666857"/>
        <a:ext cx="935445" cy="467722"/>
      </dsp:txXfrm>
    </dsp:sp>
    <dsp:sp modelId="{BE958A2C-FEDC-9A4E-BD2E-932C427EDF73}">
      <dsp:nvSpPr>
        <dsp:cNvPr id="0" name=""/>
        <dsp:cNvSpPr/>
      </dsp:nvSpPr>
      <dsp:spPr>
        <a:xfrm>
          <a:off x="7694796"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Fixtures</a:t>
          </a:r>
        </a:p>
      </dsp:txBody>
      <dsp:txXfrm>
        <a:off x="7694796" y="1331024"/>
        <a:ext cx="935445" cy="467722"/>
      </dsp:txXfrm>
    </dsp:sp>
    <dsp:sp modelId="{4E636AD7-A5EF-4049-A38B-408F94809141}">
      <dsp:nvSpPr>
        <dsp:cNvPr id="0" name=""/>
        <dsp:cNvSpPr/>
      </dsp:nvSpPr>
      <dsp:spPr>
        <a:xfrm>
          <a:off x="7694796"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Hardware Installation</a:t>
          </a:r>
        </a:p>
      </dsp:txBody>
      <dsp:txXfrm>
        <a:off x="7694796" y="1995190"/>
        <a:ext cx="935445" cy="467722"/>
      </dsp:txXfrm>
    </dsp:sp>
    <dsp:sp modelId="{08E8F466-A8A3-9747-B472-8640BF59EE9F}">
      <dsp:nvSpPr>
        <dsp:cNvPr id="0" name=""/>
        <dsp:cNvSpPr/>
      </dsp:nvSpPr>
      <dsp:spPr>
        <a:xfrm>
          <a:off x="7694796" y="2659357"/>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Software Installation</a:t>
          </a:r>
        </a:p>
      </dsp:txBody>
      <dsp:txXfrm>
        <a:off x="7694796" y="2659357"/>
        <a:ext cx="935445" cy="467722"/>
      </dsp:txXfrm>
    </dsp:sp>
    <dsp:sp modelId="{FA423BF7-D25E-804E-8BF0-16466A02E6A2}">
      <dsp:nvSpPr>
        <dsp:cNvPr id="0" name=""/>
        <dsp:cNvSpPr/>
      </dsp:nvSpPr>
      <dsp:spPr>
        <a:xfrm>
          <a:off x="7694796" y="3323523"/>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Miscellaneous Finishing</a:t>
          </a:r>
        </a:p>
      </dsp:txBody>
      <dsp:txXfrm>
        <a:off x="7694796" y="3323523"/>
        <a:ext cx="935445" cy="467722"/>
      </dsp:txXfrm>
    </dsp:sp>
    <dsp:sp modelId="{17D15744-1AC5-9C41-8160-109A78A17AA6}">
      <dsp:nvSpPr>
        <dsp:cNvPr id="0" name=""/>
        <dsp:cNvSpPr/>
      </dsp:nvSpPr>
      <dsp:spPr>
        <a:xfrm>
          <a:off x="8592824" y="666857"/>
          <a:ext cx="935445" cy="467722"/>
        </a:xfrm>
        <a:prstGeom prst="rect">
          <a:avLst/>
        </a:prstGeom>
        <a:gradFill rotWithShape="0">
          <a:gsLst>
            <a:gs pos="0">
              <a:schemeClr val="accent4">
                <a:hueOff val="0"/>
                <a:satOff val="0"/>
                <a:lumOff val="0"/>
                <a:alphaOff val="0"/>
                <a:tint val="94000"/>
                <a:satMod val="103000"/>
                <a:lumMod val="102000"/>
              </a:schemeClr>
            </a:gs>
            <a:gs pos="50000">
              <a:schemeClr val="accent4">
                <a:hueOff val="0"/>
                <a:satOff val="0"/>
                <a:lumOff val="0"/>
                <a:alphaOff val="0"/>
                <a:shade val="100000"/>
                <a:satMod val="110000"/>
                <a:lumMod val="100000"/>
              </a:schemeClr>
            </a:gs>
            <a:gs pos="100000">
              <a:schemeClr val="accent4">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Completion</a:t>
          </a:r>
        </a:p>
      </dsp:txBody>
      <dsp:txXfrm>
        <a:off x="8592824" y="666857"/>
        <a:ext cx="935445" cy="467722"/>
      </dsp:txXfrm>
    </dsp:sp>
    <dsp:sp modelId="{794787B4-6D60-A342-8A7A-2B49D4477A29}">
      <dsp:nvSpPr>
        <dsp:cNvPr id="0" name=""/>
        <dsp:cNvSpPr/>
      </dsp:nvSpPr>
      <dsp:spPr>
        <a:xfrm>
          <a:off x="8826685" y="1331024"/>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Dry run &amp; Inspection</a:t>
          </a:r>
        </a:p>
      </dsp:txBody>
      <dsp:txXfrm>
        <a:off x="8826685" y="1331024"/>
        <a:ext cx="935445" cy="467722"/>
      </dsp:txXfrm>
    </dsp:sp>
    <dsp:sp modelId="{EF3DB7AC-1B15-3240-A0C3-15DB585639DB}">
      <dsp:nvSpPr>
        <dsp:cNvPr id="0" name=""/>
        <dsp:cNvSpPr/>
      </dsp:nvSpPr>
      <dsp:spPr>
        <a:xfrm>
          <a:off x="8826685" y="1995190"/>
          <a:ext cx="935445" cy="467722"/>
        </a:xfrm>
        <a:prstGeom prst="rect">
          <a:avLst/>
        </a:prstGeom>
        <a:gradFill rotWithShape="0">
          <a:gsLst>
            <a:gs pos="0">
              <a:schemeClr val="accent5">
                <a:hueOff val="0"/>
                <a:satOff val="0"/>
                <a:lumOff val="0"/>
                <a:alphaOff val="0"/>
                <a:tint val="94000"/>
                <a:satMod val="103000"/>
                <a:lumMod val="102000"/>
              </a:schemeClr>
            </a:gs>
            <a:gs pos="50000">
              <a:schemeClr val="accent5">
                <a:hueOff val="0"/>
                <a:satOff val="0"/>
                <a:lumOff val="0"/>
                <a:alphaOff val="0"/>
                <a:shade val="100000"/>
                <a:satMod val="110000"/>
                <a:lumMod val="100000"/>
              </a:schemeClr>
            </a:gs>
            <a:gs pos="100000">
              <a:schemeClr val="accent5">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Contract Closeout</a:t>
          </a:r>
        </a:p>
      </dsp:txBody>
      <dsp:txXfrm>
        <a:off x="8826685" y="1995190"/>
        <a:ext cx="935445" cy="467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8F6F96-598A-044F-88A1-BCCF58A3A1D7}">
      <dsp:nvSpPr>
        <dsp:cNvPr id="0" name=""/>
        <dsp:cNvSpPr/>
      </dsp:nvSpPr>
      <dsp:spPr>
        <a:xfrm>
          <a:off x="1412925" y="0"/>
          <a:ext cx="2095938" cy="2096257"/>
        </a:xfrm>
        <a:prstGeom prst="circularArrow">
          <a:avLst>
            <a:gd name="adj1" fmla="val 10980"/>
            <a:gd name="adj2" fmla="val 1142322"/>
            <a:gd name="adj3" fmla="val 4500000"/>
            <a:gd name="adj4" fmla="val 10800000"/>
            <a:gd name="adj5" fmla="val 12500"/>
          </a:avLst>
        </a:prstGeom>
        <a:gradFill rotWithShape="0">
          <a:gsLst>
            <a:gs pos="0">
              <a:schemeClr val="accent1">
                <a:shade val="80000"/>
                <a:hueOff val="0"/>
                <a:satOff val="0"/>
                <a:lumOff val="0"/>
                <a:alphaOff val="0"/>
                <a:tint val="94000"/>
                <a:satMod val="103000"/>
                <a:lumMod val="102000"/>
              </a:schemeClr>
            </a:gs>
            <a:gs pos="50000">
              <a:schemeClr val="accent1">
                <a:shade val="80000"/>
                <a:hueOff val="0"/>
                <a:satOff val="0"/>
                <a:lumOff val="0"/>
                <a:alphaOff val="0"/>
                <a:shade val="100000"/>
                <a:satMod val="110000"/>
                <a:lumMod val="100000"/>
              </a:schemeClr>
            </a:gs>
            <a:gs pos="100000">
              <a:schemeClr val="accent1">
                <a:shade val="80000"/>
                <a:hueOff val="0"/>
                <a:satOff val="0"/>
                <a:lumOff val="0"/>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A79C1CC0-4A01-B74A-97C2-C5D182CBB937}">
      <dsp:nvSpPr>
        <dsp:cNvPr id="0" name=""/>
        <dsp:cNvSpPr/>
      </dsp:nvSpPr>
      <dsp:spPr>
        <a:xfrm>
          <a:off x="1876197" y="756812"/>
          <a:ext cx="1164672" cy="582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Apple Chancery" panose="03020702040506060504" pitchFamily="66" charset="-79"/>
              <a:cs typeface="Apple Chancery" panose="03020702040506060504" pitchFamily="66" charset="-79"/>
            </a:rPr>
            <a:t>Plan</a:t>
          </a:r>
        </a:p>
      </dsp:txBody>
      <dsp:txXfrm>
        <a:off x="1876197" y="756812"/>
        <a:ext cx="1164672" cy="582197"/>
      </dsp:txXfrm>
    </dsp:sp>
    <dsp:sp modelId="{9D111BD0-D5C7-814F-8E96-8D98549A20C2}">
      <dsp:nvSpPr>
        <dsp:cNvPr id="0" name=""/>
        <dsp:cNvSpPr/>
      </dsp:nvSpPr>
      <dsp:spPr>
        <a:xfrm>
          <a:off x="830786" y="1204455"/>
          <a:ext cx="2095938" cy="2096257"/>
        </a:xfrm>
        <a:prstGeom prst="leftCircularArrow">
          <a:avLst>
            <a:gd name="adj1" fmla="val 10980"/>
            <a:gd name="adj2" fmla="val 1142322"/>
            <a:gd name="adj3" fmla="val 6300000"/>
            <a:gd name="adj4" fmla="val 18900000"/>
            <a:gd name="adj5" fmla="val 12500"/>
          </a:avLst>
        </a:prstGeom>
        <a:gradFill rotWithShape="0">
          <a:gsLst>
            <a:gs pos="0">
              <a:schemeClr val="accent1">
                <a:shade val="80000"/>
                <a:hueOff val="-252775"/>
                <a:satOff val="-27500"/>
                <a:lumOff val="18225"/>
                <a:alphaOff val="0"/>
                <a:tint val="94000"/>
                <a:satMod val="103000"/>
                <a:lumMod val="102000"/>
              </a:schemeClr>
            </a:gs>
            <a:gs pos="50000">
              <a:schemeClr val="accent1">
                <a:shade val="80000"/>
                <a:hueOff val="-252775"/>
                <a:satOff val="-27500"/>
                <a:lumOff val="18225"/>
                <a:alphaOff val="0"/>
                <a:shade val="100000"/>
                <a:satMod val="110000"/>
                <a:lumMod val="100000"/>
              </a:schemeClr>
            </a:gs>
            <a:gs pos="100000">
              <a:schemeClr val="accent1">
                <a:shade val="80000"/>
                <a:hueOff val="-252775"/>
                <a:satOff val="-27500"/>
                <a:lumOff val="18225"/>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0CBAD7D3-5EE5-5F40-ABF9-75A6A7F4853B}">
      <dsp:nvSpPr>
        <dsp:cNvPr id="0" name=""/>
        <dsp:cNvSpPr/>
      </dsp:nvSpPr>
      <dsp:spPr>
        <a:xfrm>
          <a:off x="1296419" y="1968235"/>
          <a:ext cx="1164672" cy="582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Apple Chancery" panose="03020702040506060504" pitchFamily="66" charset="-79"/>
              <a:cs typeface="Apple Chancery" panose="03020702040506060504" pitchFamily="66" charset="-79"/>
            </a:rPr>
            <a:t>Execute</a:t>
          </a:r>
        </a:p>
      </dsp:txBody>
      <dsp:txXfrm>
        <a:off x="1296419" y="1968235"/>
        <a:ext cx="1164672" cy="582197"/>
      </dsp:txXfrm>
    </dsp:sp>
    <dsp:sp modelId="{D9720FEE-CBAE-A34D-A771-334CF3BCC7D9}">
      <dsp:nvSpPr>
        <dsp:cNvPr id="0" name=""/>
        <dsp:cNvSpPr/>
      </dsp:nvSpPr>
      <dsp:spPr>
        <a:xfrm>
          <a:off x="1562101" y="2553045"/>
          <a:ext cx="1800736" cy="1801457"/>
        </a:xfrm>
        <a:prstGeom prst="blockArc">
          <a:avLst>
            <a:gd name="adj1" fmla="val 13500000"/>
            <a:gd name="adj2" fmla="val 10800000"/>
            <a:gd name="adj3" fmla="val 12740"/>
          </a:avLst>
        </a:prstGeom>
        <a:gradFill rotWithShape="0">
          <a:gsLst>
            <a:gs pos="0">
              <a:schemeClr val="accent1">
                <a:shade val="80000"/>
                <a:hueOff val="-505550"/>
                <a:satOff val="-55001"/>
                <a:lumOff val="36451"/>
                <a:alphaOff val="0"/>
                <a:tint val="94000"/>
                <a:satMod val="103000"/>
                <a:lumMod val="102000"/>
              </a:schemeClr>
            </a:gs>
            <a:gs pos="50000">
              <a:schemeClr val="accent1">
                <a:shade val="80000"/>
                <a:hueOff val="-505550"/>
                <a:satOff val="-55001"/>
                <a:lumOff val="36451"/>
                <a:alphaOff val="0"/>
                <a:shade val="100000"/>
                <a:satMod val="110000"/>
                <a:lumMod val="100000"/>
              </a:schemeClr>
            </a:gs>
            <a:gs pos="100000">
              <a:schemeClr val="accent1">
                <a:shade val="80000"/>
                <a:hueOff val="-505550"/>
                <a:satOff val="-55001"/>
                <a:lumOff val="36451"/>
                <a:alphaOff val="0"/>
                <a:shade val="78000"/>
                <a:satMod val="120000"/>
                <a:lumMod val="99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E1F973DF-8530-6841-A040-B2C6B64F4D73}">
      <dsp:nvSpPr>
        <dsp:cNvPr id="0" name=""/>
        <dsp:cNvSpPr/>
      </dsp:nvSpPr>
      <dsp:spPr>
        <a:xfrm>
          <a:off x="1878952" y="3181399"/>
          <a:ext cx="1164672" cy="582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Apple Chancery" panose="03020702040506060504" pitchFamily="66" charset="-79"/>
              <a:cs typeface="Apple Chancery" panose="03020702040506060504" pitchFamily="66" charset="-79"/>
            </a:rPr>
            <a:t>Monitor &amp; Control</a:t>
          </a:r>
        </a:p>
      </dsp:txBody>
      <dsp:txXfrm>
        <a:off x="1878952" y="3181399"/>
        <a:ext cx="1164672" cy="58219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43786D-9B5B-4233-AD60-9B3592D1DCEA}">
      <dsp:nvSpPr>
        <dsp:cNvPr id="0" name=""/>
        <dsp:cNvSpPr/>
      </dsp:nvSpPr>
      <dsp:spPr>
        <a:xfrm>
          <a:off x="1013" y="729397"/>
          <a:ext cx="2631016" cy="3458643"/>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b="1" u="sng" kern="1200" dirty="0">
              <a:solidFill>
                <a:schemeClr val="bg2"/>
              </a:solidFill>
            </a:rPr>
            <a:t>Plan</a:t>
          </a:r>
          <a:endParaRPr lang="en-US" sz="2300" b="1" u="sng" kern="1200" dirty="0">
            <a:solidFill>
              <a:schemeClr val="bg2"/>
            </a:solidFill>
          </a:endParaRPr>
        </a:p>
      </dsp:txBody>
      <dsp:txXfrm rot="16200000">
        <a:off x="-1153928" y="1884339"/>
        <a:ext cx="2836087" cy="526203"/>
      </dsp:txXfrm>
    </dsp:sp>
    <dsp:sp modelId="{27741264-2300-4BFE-9690-8BE3D4467DE0}">
      <dsp:nvSpPr>
        <dsp:cNvPr id="0" name=""/>
        <dsp:cNvSpPr/>
      </dsp:nvSpPr>
      <dsp:spPr>
        <a:xfrm>
          <a:off x="2722301" y="729397"/>
          <a:ext cx="2579175" cy="3458643"/>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Estimate cost</a:t>
          </a:r>
        </a:p>
      </dsp:txBody>
      <dsp:txXfrm rot="16200000">
        <a:off x="1562175" y="1889524"/>
        <a:ext cx="2836087" cy="515835"/>
      </dsp:txXfrm>
    </dsp:sp>
    <dsp:sp modelId="{E2FFA090-1B2A-499B-AC52-9E21E50B3D6E}">
      <dsp:nvSpPr>
        <dsp:cNvPr id="0" name=""/>
        <dsp:cNvSpPr/>
      </dsp:nvSpPr>
      <dsp:spPr>
        <a:xfrm rot="5400000">
          <a:off x="2445961" y="3663751"/>
          <a:ext cx="454741" cy="38687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1B3506DE-1C33-49A5-BD91-B2925DFE2E85}">
      <dsp:nvSpPr>
        <dsp:cNvPr id="0" name=""/>
        <dsp:cNvSpPr/>
      </dsp:nvSpPr>
      <dsp:spPr>
        <a:xfrm>
          <a:off x="3238136" y="729397"/>
          <a:ext cx="1921485" cy="3458643"/>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endParaRPr lang="en-US" sz="2800" u="sng" kern="1200" dirty="0"/>
        </a:p>
        <a:p>
          <a:pPr marL="0" lvl="0" indent="0" algn="l" defTabSz="1244600">
            <a:lnSpc>
              <a:spcPct val="90000"/>
            </a:lnSpc>
            <a:spcBef>
              <a:spcPct val="0"/>
            </a:spcBef>
            <a:spcAft>
              <a:spcPct val="35000"/>
            </a:spcAft>
            <a:buNone/>
          </a:pPr>
          <a:r>
            <a:rPr lang="en-US" sz="2800" u="sng" kern="1200" dirty="0"/>
            <a:t>Cost Types</a:t>
          </a:r>
          <a:endParaRPr lang="en-US" sz="2400" u="sng" kern="1200" dirty="0"/>
        </a:p>
        <a:p>
          <a:pPr marL="0" lvl="0" indent="0" algn="l" defTabSz="1244600">
            <a:lnSpc>
              <a:spcPct val="90000"/>
            </a:lnSpc>
            <a:spcBef>
              <a:spcPct val="0"/>
            </a:spcBef>
            <a:spcAft>
              <a:spcPct val="35000"/>
            </a:spcAft>
            <a:buFont typeface="+mj-lt"/>
            <a:buNone/>
          </a:pPr>
          <a:r>
            <a:rPr lang="en-US" sz="2400" kern="1200" dirty="0"/>
            <a:t>Developmental</a:t>
          </a:r>
        </a:p>
        <a:p>
          <a:pPr marL="0" lvl="0" indent="0" algn="l" defTabSz="1244600">
            <a:lnSpc>
              <a:spcPct val="90000"/>
            </a:lnSpc>
            <a:spcBef>
              <a:spcPct val="0"/>
            </a:spcBef>
            <a:spcAft>
              <a:spcPct val="35000"/>
            </a:spcAft>
            <a:buFont typeface="+mj-lt"/>
            <a:buNone/>
          </a:pPr>
          <a:r>
            <a:rPr lang="en-US" sz="2400" kern="1200" dirty="0"/>
            <a:t>Operational</a:t>
          </a:r>
        </a:p>
        <a:p>
          <a:pPr marL="0" lvl="0" indent="0" algn="l" defTabSz="1244600">
            <a:lnSpc>
              <a:spcPct val="90000"/>
            </a:lnSpc>
            <a:spcBef>
              <a:spcPct val="0"/>
            </a:spcBef>
            <a:spcAft>
              <a:spcPct val="35000"/>
            </a:spcAft>
            <a:buFont typeface="+mj-lt"/>
            <a:buNone/>
          </a:pPr>
          <a:r>
            <a:rPr lang="en-US" sz="2400" kern="1200" dirty="0"/>
            <a:t>Resources</a:t>
          </a:r>
        </a:p>
        <a:p>
          <a:pPr marL="0" lvl="0" indent="0" algn="l" defTabSz="1244600">
            <a:lnSpc>
              <a:spcPct val="90000"/>
            </a:lnSpc>
            <a:spcBef>
              <a:spcPct val="0"/>
            </a:spcBef>
            <a:spcAft>
              <a:spcPct val="35000"/>
            </a:spcAft>
            <a:buFont typeface="+mj-lt"/>
            <a:buNone/>
          </a:pPr>
          <a:endParaRPr lang="en-US" sz="2400" kern="1200" dirty="0"/>
        </a:p>
        <a:p>
          <a:pPr marL="0" lvl="0" indent="0" algn="l" defTabSz="1244600">
            <a:lnSpc>
              <a:spcPct val="90000"/>
            </a:lnSpc>
            <a:spcBef>
              <a:spcPct val="0"/>
            </a:spcBef>
            <a:spcAft>
              <a:spcPct val="35000"/>
            </a:spcAft>
            <a:buFont typeface="+mj-lt"/>
            <a:buNone/>
          </a:pPr>
          <a:endParaRPr lang="en-US" sz="2400" kern="1200" dirty="0"/>
        </a:p>
        <a:p>
          <a:pPr marL="0" lvl="0" indent="0" algn="l" defTabSz="1244600">
            <a:lnSpc>
              <a:spcPct val="90000"/>
            </a:lnSpc>
            <a:spcBef>
              <a:spcPct val="0"/>
            </a:spcBef>
            <a:spcAft>
              <a:spcPct val="35000"/>
            </a:spcAft>
            <a:buFont typeface="+mj-lt"/>
            <a:buNone/>
          </a:pPr>
          <a:endParaRPr lang="en-US" sz="2400" kern="1200" dirty="0"/>
        </a:p>
        <a:p>
          <a:pPr marL="0" lvl="0" indent="0" algn="l" defTabSz="1244600">
            <a:lnSpc>
              <a:spcPct val="90000"/>
            </a:lnSpc>
            <a:spcBef>
              <a:spcPct val="0"/>
            </a:spcBef>
            <a:spcAft>
              <a:spcPct val="35000"/>
            </a:spcAft>
            <a:buNone/>
          </a:pPr>
          <a:r>
            <a:rPr lang="en-US" sz="1800" kern="1200" dirty="0"/>
            <a:t> </a:t>
          </a:r>
        </a:p>
        <a:p>
          <a:pPr marL="0" lvl="0" indent="0" algn="l" defTabSz="800100">
            <a:lnSpc>
              <a:spcPct val="90000"/>
            </a:lnSpc>
            <a:spcBef>
              <a:spcPct val="0"/>
            </a:spcBef>
            <a:spcAft>
              <a:spcPct val="35000"/>
            </a:spcAft>
            <a:buNone/>
          </a:pPr>
          <a:endParaRPr lang="en-US" sz="1800" kern="1200" dirty="0"/>
        </a:p>
      </dsp:txBody>
      <dsp:txXfrm>
        <a:off x="3238136" y="729397"/>
        <a:ext cx="1921485" cy="3458643"/>
      </dsp:txXfrm>
    </dsp:sp>
    <dsp:sp modelId="{D861A91D-6C55-4B6E-AC12-F59F214D7E16}">
      <dsp:nvSpPr>
        <dsp:cNvPr id="0" name=""/>
        <dsp:cNvSpPr/>
      </dsp:nvSpPr>
      <dsp:spPr>
        <a:xfrm>
          <a:off x="5391748" y="729397"/>
          <a:ext cx="2579175" cy="3458643"/>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Budget</a:t>
          </a:r>
          <a:r>
            <a:rPr lang="en-US" sz="2800" b="1" kern="1200" dirty="0">
              <a:solidFill>
                <a:schemeClr val="bg2"/>
              </a:solidFill>
            </a:rPr>
            <a:t> </a:t>
          </a:r>
        </a:p>
      </dsp:txBody>
      <dsp:txXfrm rot="16200000">
        <a:off x="4231621" y="1889524"/>
        <a:ext cx="2836087" cy="515835"/>
      </dsp:txXfrm>
    </dsp:sp>
    <dsp:sp modelId="{5EC379F5-2ACC-4894-B0BA-B99DCB0CC676}">
      <dsp:nvSpPr>
        <dsp:cNvPr id="0" name=""/>
        <dsp:cNvSpPr/>
      </dsp:nvSpPr>
      <dsp:spPr>
        <a:xfrm rot="5400000">
          <a:off x="5115408" y="3663751"/>
          <a:ext cx="454741" cy="38687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39E2C12-96D5-4090-8FEA-FF4BDEF95752}">
      <dsp:nvSpPr>
        <dsp:cNvPr id="0" name=""/>
        <dsp:cNvSpPr/>
      </dsp:nvSpPr>
      <dsp:spPr>
        <a:xfrm>
          <a:off x="5907583" y="729397"/>
          <a:ext cx="1921485" cy="3458643"/>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endParaRPr lang="en-US" sz="2800" kern="1200" dirty="0"/>
        </a:p>
        <a:p>
          <a:pPr marL="0" lvl="0" indent="0" algn="l" defTabSz="1244600">
            <a:lnSpc>
              <a:spcPct val="90000"/>
            </a:lnSpc>
            <a:spcBef>
              <a:spcPct val="0"/>
            </a:spcBef>
            <a:spcAft>
              <a:spcPct val="35000"/>
            </a:spcAft>
            <a:buNone/>
          </a:pPr>
          <a:r>
            <a:rPr lang="en-US" sz="3200" kern="1200" dirty="0"/>
            <a:t>Identify allowable overhead ~ </a:t>
          </a:r>
          <a:r>
            <a:rPr lang="en-US" sz="2800" kern="1200" dirty="0"/>
            <a:t>0.2% of cost</a:t>
          </a:r>
          <a:r>
            <a:rPr lang="en-US" sz="4000" kern="1200" dirty="0"/>
            <a:t> </a:t>
          </a:r>
        </a:p>
      </dsp:txBody>
      <dsp:txXfrm>
        <a:off x="5907583" y="729397"/>
        <a:ext cx="1921485" cy="3458643"/>
      </dsp:txXfrm>
    </dsp:sp>
    <dsp:sp modelId="{445AF399-D833-4DA2-943E-B0DE732CEC74}">
      <dsp:nvSpPr>
        <dsp:cNvPr id="0" name=""/>
        <dsp:cNvSpPr/>
      </dsp:nvSpPr>
      <dsp:spPr>
        <a:xfrm>
          <a:off x="8061194" y="729397"/>
          <a:ext cx="2750793" cy="3458643"/>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Control cost </a:t>
          </a:r>
        </a:p>
      </dsp:txBody>
      <dsp:txXfrm rot="16200000">
        <a:off x="6918230" y="1872362"/>
        <a:ext cx="2836087" cy="550158"/>
      </dsp:txXfrm>
    </dsp:sp>
    <dsp:sp modelId="{8E763BDA-96B8-4A32-AD35-35D1D966562C}">
      <dsp:nvSpPr>
        <dsp:cNvPr id="0" name=""/>
        <dsp:cNvSpPr/>
      </dsp:nvSpPr>
      <dsp:spPr>
        <a:xfrm rot="5400000">
          <a:off x="7784854" y="3663751"/>
          <a:ext cx="454741" cy="38687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43786D-9B5B-4233-AD60-9B3592D1DCEA}">
      <dsp:nvSpPr>
        <dsp:cNvPr id="0" name=""/>
        <dsp:cNvSpPr/>
      </dsp:nvSpPr>
      <dsp:spPr>
        <a:xfrm>
          <a:off x="741" y="711697"/>
          <a:ext cx="2657946" cy="3494044"/>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b="1" u="sng" kern="1200" dirty="0">
              <a:solidFill>
                <a:schemeClr val="bg2"/>
              </a:solidFill>
            </a:rPr>
            <a:t>Plan</a:t>
          </a:r>
          <a:endParaRPr lang="en-US" sz="2300" b="1" u="sng" kern="1200" dirty="0">
            <a:solidFill>
              <a:schemeClr val="bg2"/>
            </a:solidFill>
          </a:endParaRPr>
        </a:p>
      </dsp:txBody>
      <dsp:txXfrm rot="16200000">
        <a:off x="-1166021" y="1878460"/>
        <a:ext cx="2865116" cy="531589"/>
      </dsp:txXfrm>
    </dsp:sp>
    <dsp:sp modelId="{27741264-2300-4BFE-9690-8BE3D4467DE0}">
      <dsp:nvSpPr>
        <dsp:cNvPr id="0" name=""/>
        <dsp:cNvSpPr/>
      </dsp:nvSpPr>
      <dsp:spPr>
        <a:xfrm>
          <a:off x="2759497" y="711697"/>
          <a:ext cx="2605574" cy="3494044"/>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Execute</a:t>
          </a:r>
        </a:p>
      </dsp:txBody>
      <dsp:txXfrm rot="16200000">
        <a:off x="1587497" y="1883698"/>
        <a:ext cx="2865116" cy="521114"/>
      </dsp:txXfrm>
    </dsp:sp>
    <dsp:sp modelId="{E2FFA090-1B2A-499B-AC52-9E21E50B3D6E}">
      <dsp:nvSpPr>
        <dsp:cNvPr id="0" name=""/>
        <dsp:cNvSpPr/>
      </dsp:nvSpPr>
      <dsp:spPr>
        <a:xfrm rot="5400000">
          <a:off x="2470570" y="3678068"/>
          <a:ext cx="459684" cy="39083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861A91D-6C55-4B6E-AC12-F59F214D7E16}">
      <dsp:nvSpPr>
        <dsp:cNvPr id="0" name=""/>
        <dsp:cNvSpPr/>
      </dsp:nvSpPr>
      <dsp:spPr>
        <a:xfrm>
          <a:off x="5446652" y="711697"/>
          <a:ext cx="2605574" cy="3494044"/>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Monitor</a:t>
          </a:r>
          <a:endParaRPr lang="en-US" sz="2800" b="1" kern="1200" dirty="0">
            <a:solidFill>
              <a:schemeClr val="bg2"/>
            </a:solidFill>
          </a:endParaRPr>
        </a:p>
      </dsp:txBody>
      <dsp:txXfrm rot="16200000">
        <a:off x="4274652" y="1883698"/>
        <a:ext cx="2865116" cy="521114"/>
      </dsp:txXfrm>
    </dsp:sp>
    <dsp:sp modelId="{5EC379F5-2ACC-4894-B0BA-B99DCB0CC676}">
      <dsp:nvSpPr>
        <dsp:cNvPr id="0" name=""/>
        <dsp:cNvSpPr/>
      </dsp:nvSpPr>
      <dsp:spPr>
        <a:xfrm rot="5400000">
          <a:off x="5167340" y="3678068"/>
          <a:ext cx="459684" cy="39083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39E2C12-96D5-4090-8FEA-FF4BDEF95752}">
      <dsp:nvSpPr>
        <dsp:cNvPr id="0" name=""/>
        <dsp:cNvSpPr/>
      </dsp:nvSpPr>
      <dsp:spPr>
        <a:xfrm>
          <a:off x="5967767" y="711697"/>
          <a:ext cx="1941152" cy="3494044"/>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96012" rIns="0" bIns="0" numCol="1" spcCol="1270" anchor="t" anchorCtr="0">
          <a:noAutofit/>
        </a:bodyPr>
        <a:lstStyle/>
        <a:p>
          <a:pPr marL="0" lvl="0" indent="0" algn="l" defTabSz="1244600">
            <a:lnSpc>
              <a:spcPct val="90000"/>
            </a:lnSpc>
            <a:spcBef>
              <a:spcPct val="0"/>
            </a:spcBef>
            <a:spcAft>
              <a:spcPct val="35000"/>
            </a:spcAft>
            <a:buNone/>
          </a:pPr>
          <a:endParaRPr lang="en-US" sz="2800" kern="1200" dirty="0"/>
        </a:p>
        <a:p>
          <a:pPr marL="0" lvl="0" indent="0" algn="l" defTabSz="1244600">
            <a:lnSpc>
              <a:spcPct val="90000"/>
            </a:lnSpc>
            <a:spcBef>
              <a:spcPct val="0"/>
            </a:spcBef>
            <a:spcAft>
              <a:spcPct val="35000"/>
            </a:spcAft>
            <a:buNone/>
          </a:pPr>
          <a:r>
            <a:rPr lang="en-US" sz="3200" kern="1200" dirty="0"/>
            <a:t>- Delivery schedule</a:t>
          </a:r>
        </a:p>
        <a:p>
          <a:pPr marL="0" lvl="0" indent="0" algn="l" defTabSz="1244600">
            <a:lnSpc>
              <a:spcPct val="90000"/>
            </a:lnSpc>
            <a:spcBef>
              <a:spcPct val="0"/>
            </a:spcBef>
            <a:spcAft>
              <a:spcPct val="35000"/>
            </a:spcAft>
            <a:buNone/>
          </a:pPr>
          <a:endParaRPr lang="en-US" sz="3200" kern="1200" dirty="0"/>
        </a:p>
        <a:p>
          <a:pPr marL="0" lvl="0" indent="0" algn="l" defTabSz="1244600">
            <a:lnSpc>
              <a:spcPct val="90000"/>
            </a:lnSpc>
            <a:spcBef>
              <a:spcPct val="0"/>
            </a:spcBef>
            <a:spcAft>
              <a:spcPct val="35000"/>
            </a:spcAft>
            <a:buNone/>
          </a:pPr>
          <a:r>
            <a:rPr lang="en-US" sz="3200" kern="1200" dirty="0"/>
            <a:t>- Perform audits</a:t>
          </a:r>
        </a:p>
      </dsp:txBody>
      <dsp:txXfrm>
        <a:off x="5967767" y="711697"/>
        <a:ext cx="1941152" cy="3494044"/>
      </dsp:txXfrm>
    </dsp:sp>
    <dsp:sp modelId="{445AF399-D833-4DA2-943E-B0DE732CEC74}">
      <dsp:nvSpPr>
        <dsp:cNvPr id="0" name=""/>
        <dsp:cNvSpPr/>
      </dsp:nvSpPr>
      <dsp:spPr>
        <a:xfrm>
          <a:off x="8143422" y="711697"/>
          <a:ext cx="2668837" cy="3494044"/>
        </a:xfrm>
        <a:prstGeom prst="roundRect">
          <a:avLst>
            <a:gd name="adj" fmla="val 5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marL="0" lvl="0" indent="0" algn="r" defTabSz="1422400">
            <a:lnSpc>
              <a:spcPct val="90000"/>
            </a:lnSpc>
            <a:spcBef>
              <a:spcPct val="0"/>
            </a:spcBef>
            <a:spcAft>
              <a:spcPct val="35000"/>
            </a:spcAft>
            <a:buNone/>
          </a:pPr>
          <a:r>
            <a:rPr lang="en-US" sz="3200" b="1" u="sng" kern="1200" dirty="0">
              <a:solidFill>
                <a:schemeClr val="bg2"/>
              </a:solidFill>
            </a:rPr>
            <a:t>Closure</a:t>
          </a:r>
        </a:p>
      </dsp:txBody>
      <dsp:txXfrm rot="16200000">
        <a:off x="6977748" y="1877371"/>
        <a:ext cx="2865116" cy="533767"/>
      </dsp:txXfrm>
    </dsp:sp>
    <dsp:sp modelId="{8E763BDA-96B8-4A32-AD35-35D1D966562C}">
      <dsp:nvSpPr>
        <dsp:cNvPr id="0" name=""/>
        <dsp:cNvSpPr/>
      </dsp:nvSpPr>
      <dsp:spPr>
        <a:xfrm rot="5400000">
          <a:off x="7864109" y="3678068"/>
          <a:ext cx="459684" cy="390836"/>
        </a:xfrm>
        <a:prstGeom prst="flowChartExtract">
          <a:avLst/>
        </a:prstGeom>
        <a:solidFill>
          <a:schemeClr val="lt1">
            <a:hueOff val="0"/>
            <a:satOff val="0"/>
            <a:lumOff val="0"/>
            <a:alphaOff val="0"/>
          </a:schemeClr>
        </a:solidFill>
        <a:ln w="6350" cap="flat" cmpd="sng" algn="in">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3647"/>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3647"/>
          </a:xfrm>
          <a:prstGeom prst="rect">
            <a:avLst/>
          </a:prstGeom>
        </p:spPr>
        <p:txBody>
          <a:bodyPr vert="horz" lIns="91440" tIns="45720" rIns="91440" bIns="45720" rtlCol="0"/>
          <a:lstStyle>
            <a:lvl1pPr algn="r">
              <a:defRPr sz="1200"/>
            </a:lvl1pPr>
          </a:lstStyle>
          <a:p>
            <a:fld id="{C51888EC-1DD2-4897-A3AB-1E30E829CEA5}" type="datetimeFigureOut">
              <a:rPr lang="en-US" smtClean="0"/>
              <a:t>11/15/18</a:t>
            </a:fld>
            <a:endParaRPr lang="en-US"/>
          </a:p>
        </p:txBody>
      </p:sp>
      <p:sp>
        <p:nvSpPr>
          <p:cNvPr id="4" name="Slide Image Placeholder 3"/>
          <p:cNvSpPr>
            <a:spLocks noGrp="1" noRot="1" noChangeAspect="1"/>
          </p:cNvSpPr>
          <p:nvPr>
            <p:ph type="sldImg" idx="2"/>
          </p:nvPr>
        </p:nvSpPr>
        <p:spPr>
          <a:xfrm>
            <a:off x="658813" y="1155700"/>
            <a:ext cx="5540375" cy="31178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47153"/>
            <a:ext cx="5486400" cy="363858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7193"/>
            <a:ext cx="2971800" cy="463646"/>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777193"/>
            <a:ext cx="2971800" cy="463646"/>
          </a:xfrm>
          <a:prstGeom prst="rect">
            <a:avLst/>
          </a:prstGeom>
        </p:spPr>
        <p:txBody>
          <a:bodyPr vert="horz" lIns="91440" tIns="45720" rIns="91440" bIns="45720" rtlCol="0" anchor="b"/>
          <a:lstStyle>
            <a:lvl1pPr algn="r">
              <a:defRPr sz="1200"/>
            </a:lvl1pPr>
          </a:lstStyle>
          <a:p>
            <a:fld id="{3C201CEB-02A6-430E-95E6-3087752CD936}" type="slidenum">
              <a:rPr lang="en-US" smtClean="0"/>
              <a:t>‹#›</a:t>
            </a:fld>
            <a:endParaRPr lang="en-US"/>
          </a:p>
        </p:txBody>
      </p:sp>
    </p:spTree>
    <p:extLst>
      <p:ext uri="{BB962C8B-B14F-4D97-AF65-F5344CB8AC3E}">
        <p14:creationId xmlns:p14="http://schemas.microsoft.com/office/powerpoint/2010/main" val="1924214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Project Objectives</a:t>
            </a:r>
            <a:endParaRPr lang="en-US"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objective of this project is to design and build two classrooms with 5 kiosks in two state penitentiaries where students can get the information related to the course. Provide internet and projectors so that a professor can take remote classes. Provide education to inmates and award completion certifications</a:t>
            </a:r>
          </a:p>
          <a:p>
            <a:endParaRPr lang="en-US"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Project Vision and Mission</a:t>
            </a:r>
            <a:endParaRPr lang="en-US"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mission of the project is to equip the prisoners with education and change the criminal mindset when they rejoin the society. No prisoner should be again going back to penitentiary for committing a crime just because they don’t have any source of income and any skills to sustain in the society. Eventually we want to reduce recidivism and possibly take it to zero. We promise the inmates future with education.</a:t>
            </a:r>
          </a:p>
          <a:p>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C201CEB-02A6-430E-95E6-3087752CD936}" type="slidenum">
              <a:rPr lang="en-US" smtClean="0"/>
              <a:t>2</a:t>
            </a:fld>
            <a:endParaRPr lang="en-US"/>
          </a:p>
        </p:txBody>
      </p:sp>
    </p:spTree>
    <p:extLst>
      <p:ext uri="{BB962C8B-B14F-4D97-AF65-F5344CB8AC3E}">
        <p14:creationId xmlns:p14="http://schemas.microsoft.com/office/powerpoint/2010/main" val="1720186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201CEB-02A6-430E-95E6-3087752CD936}" type="slidenum">
              <a:rPr lang="en-US" smtClean="0"/>
              <a:t>3</a:t>
            </a:fld>
            <a:endParaRPr lang="en-US"/>
          </a:p>
        </p:txBody>
      </p:sp>
    </p:spTree>
    <p:extLst>
      <p:ext uri="{BB962C8B-B14F-4D97-AF65-F5344CB8AC3E}">
        <p14:creationId xmlns:p14="http://schemas.microsoft.com/office/powerpoint/2010/main" val="2476863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Project Scope Management includes the processes required to ensure that the project includes all the work required, and only the work required, to complete the project successfully.  Managing the project scope is primarily concerned with defining and controlling what is included in the project.  The project scope management is organized by the following project management processes: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Collection of Requirements- Plan Scope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Scope Definition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Creation of WBS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Scope Verification</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Scope Control</a:t>
            </a:r>
            <a:endParaRPr lang="en-US" dirty="0"/>
          </a:p>
        </p:txBody>
      </p:sp>
      <p:sp>
        <p:nvSpPr>
          <p:cNvPr id="4" name="Slide Number Placeholder 3"/>
          <p:cNvSpPr>
            <a:spLocks noGrp="1"/>
          </p:cNvSpPr>
          <p:nvPr>
            <p:ph type="sldNum" sz="quarter" idx="10"/>
          </p:nvPr>
        </p:nvSpPr>
        <p:spPr/>
        <p:txBody>
          <a:bodyPr/>
          <a:lstStyle/>
          <a:p>
            <a:fld id="{3C201CEB-02A6-430E-95E6-3087752CD936}" type="slidenum">
              <a:rPr lang="en-US" smtClean="0"/>
              <a:t>4</a:t>
            </a:fld>
            <a:endParaRPr lang="en-US"/>
          </a:p>
        </p:txBody>
      </p:sp>
    </p:spTree>
    <p:extLst>
      <p:ext uri="{BB962C8B-B14F-4D97-AF65-F5344CB8AC3E}">
        <p14:creationId xmlns:p14="http://schemas.microsoft.com/office/powerpoint/2010/main" val="30291366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Project Budget </a:t>
            </a:r>
            <a:endParaRPr lang="en-US"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total project is estimated at $120,000 which includes expert judgement and 50% of expert guestimate. This does not cover operational costs after the project go-live and post production support is complete.</a:t>
            </a:r>
          </a:p>
          <a:p>
            <a:endParaRPr lang="en-US"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Scope Statement</a:t>
            </a:r>
            <a:endParaRPr lang="en-US"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part of this project a robust prison education system will be created in collaboration with UC Denver. Couple of two new classrooms will be built with needed infrastructure. Course curriculum will be developed. Computer kiosks will be made available to the inmates. Below is the detailed scope and out of scope items.</a:t>
            </a:r>
            <a:endParaRPr lang="en-US" sz="11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Below are the items that are in scope:</a:t>
            </a:r>
            <a:endParaRPr lang="en-US" sz="11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 this phase only two state penitentiaries in CO are in scope.</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Select and build two 400 ASF (assignable square feet) rooms with projector, 40 chairs per room for each prison. (Total 160 chairs, 4 rooms, 20 computers, 4 projectors)</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Providing Broadband internet connectivity and procuring one projector per class room.</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Coordinate with universities to develop curriculum</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Install computers and the software needed for students to communicate with professor and complete any assignments. </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Procure any special software needed as course demands.</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Distribute course completion certifications.</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Install required security software so that prisoners will not have wide access than needed to complete the course.</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Offer any help needed by inmates through emails or live chat on need basis.</a:t>
            </a:r>
            <a:endParaRPr lang="en-US" sz="11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Below are out of scope:</a:t>
            </a:r>
            <a:endParaRPr lang="en-US" sz="1100" b="1"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Prisons excluding the selected establishment in the state of CO.</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Safeguarding the classroom, computers or any assets from physical abuse and its prison’s guard’s responsibility to secure the assets and infrastructure.</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Monitoring and taking action on students’ conduct is out of scope</a:t>
            </a:r>
            <a:endParaRPr lang="en-US" sz="11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Maintenance of the product or classrooms are not part of this project. The assumption is that department of corrections will contract the maintenance to some other vendors</a:t>
            </a:r>
            <a:endParaRPr lang="en-US" dirty="0"/>
          </a:p>
        </p:txBody>
      </p:sp>
      <p:sp>
        <p:nvSpPr>
          <p:cNvPr id="4" name="Slide Number Placeholder 3"/>
          <p:cNvSpPr>
            <a:spLocks noGrp="1"/>
          </p:cNvSpPr>
          <p:nvPr>
            <p:ph type="sldNum" sz="quarter" idx="10"/>
          </p:nvPr>
        </p:nvSpPr>
        <p:spPr/>
        <p:txBody>
          <a:bodyPr/>
          <a:lstStyle/>
          <a:p>
            <a:fld id="{3C201CEB-02A6-430E-95E6-3087752CD936}" type="slidenum">
              <a:rPr lang="en-US" smtClean="0"/>
              <a:t>5</a:t>
            </a:fld>
            <a:endParaRPr lang="en-US"/>
          </a:p>
        </p:txBody>
      </p:sp>
    </p:spTree>
    <p:extLst>
      <p:ext uri="{BB962C8B-B14F-4D97-AF65-F5344CB8AC3E}">
        <p14:creationId xmlns:p14="http://schemas.microsoft.com/office/powerpoint/2010/main" val="170488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a:solidFill>
                  <a:schemeClr val="tx1"/>
                </a:solidFill>
                <a:effectLst/>
                <a:latin typeface="+mn-lt"/>
                <a:ea typeface="+mn-ea"/>
                <a:cs typeface="+mn-cs"/>
              </a:rPr>
              <a:t>Project charter/Contract Approval </a:t>
            </a:r>
            <a:r>
              <a:rPr lang="en-US" sz="1200" kern="1200" dirty="0">
                <a:solidFill>
                  <a:schemeClr val="tx1"/>
                </a:solidFill>
                <a:effectLst/>
                <a:latin typeface="+mn-lt"/>
                <a:ea typeface="+mn-ea"/>
                <a:cs typeface="+mn-cs"/>
              </a:rPr>
              <a:t>This is the first and critical milestone where the contract and procurement plan for construction and set up of the classroom will be </a:t>
            </a:r>
            <a:r>
              <a:rPr lang="en-US" sz="1200" kern="1200" dirty="0" err="1">
                <a:solidFill>
                  <a:schemeClr val="tx1"/>
                </a:solidFill>
                <a:effectLst/>
                <a:latin typeface="+mn-lt"/>
                <a:ea typeface="+mn-ea"/>
                <a:cs typeface="+mn-cs"/>
              </a:rPr>
              <a:t>analysed,finalized</a:t>
            </a:r>
            <a:r>
              <a:rPr lang="en-US" sz="1200" kern="1200" dirty="0">
                <a:solidFill>
                  <a:schemeClr val="tx1"/>
                </a:solidFill>
                <a:effectLst/>
                <a:latin typeface="+mn-lt"/>
                <a:ea typeface="+mn-ea"/>
                <a:cs typeface="+mn-cs"/>
              </a:rPr>
              <a:t> and approved by the UCD and all vendors for the  build process.</a:t>
            </a:r>
          </a:p>
          <a:p>
            <a:pPr lvl="0"/>
            <a:r>
              <a:rPr lang="en-US" sz="1200" b="1" kern="1200" dirty="0">
                <a:solidFill>
                  <a:schemeClr val="tx1"/>
                </a:solidFill>
                <a:effectLst/>
                <a:latin typeface="+mn-lt"/>
                <a:ea typeface="+mn-ea"/>
                <a:cs typeface="+mn-cs"/>
              </a:rPr>
              <a:t>Finalize Design </a:t>
            </a:r>
            <a:r>
              <a:rPr lang="en-US" sz="1200" kern="1200" dirty="0">
                <a:solidFill>
                  <a:schemeClr val="tx1"/>
                </a:solidFill>
                <a:effectLst/>
                <a:latin typeface="+mn-lt"/>
                <a:ea typeface="+mn-ea"/>
                <a:cs typeface="+mn-cs"/>
              </a:rPr>
              <a:t>In this milestone, the design/structure for curriculum for the inmates' education, classroom types and facilities, Software will go through three phases namely preliminary, revised and final.  Once the final design documents are ready, they will be approved.</a:t>
            </a:r>
          </a:p>
          <a:p>
            <a:pPr lvl="0"/>
            <a:r>
              <a:rPr lang="en-US" sz="1200" b="1" kern="1200" dirty="0">
                <a:solidFill>
                  <a:schemeClr val="tx1"/>
                </a:solidFill>
                <a:effectLst/>
                <a:latin typeface="+mn-lt"/>
                <a:ea typeface="+mn-ea"/>
                <a:cs typeface="+mn-cs"/>
              </a:rPr>
              <a:t>Budget Approval and Receive Grants </a:t>
            </a:r>
            <a:r>
              <a:rPr lang="en-US" sz="1200" kern="1200" dirty="0">
                <a:solidFill>
                  <a:schemeClr val="tx1"/>
                </a:solidFill>
                <a:effectLst/>
                <a:latin typeface="+mn-lt"/>
                <a:ea typeface="+mn-ea"/>
                <a:cs typeface="+mn-cs"/>
              </a:rPr>
              <a:t>This is the milestone to assess the financial requirements, frame an overall  budget for the process involved </a:t>
            </a:r>
            <a:r>
              <a:rPr lang="en-US" sz="1200" kern="1200" dirty="0" err="1">
                <a:solidFill>
                  <a:schemeClr val="tx1"/>
                </a:solidFill>
                <a:effectLst/>
                <a:latin typeface="+mn-lt"/>
                <a:ea typeface="+mn-ea"/>
                <a:cs typeface="+mn-cs"/>
              </a:rPr>
              <a:t>untill</a:t>
            </a:r>
            <a:r>
              <a:rPr lang="en-US" sz="1200" kern="1200" dirty="0">
                <a:solidFill>
                  <a:schemeClr val="tx1"/>
                </a:solidFill>
                <a:effectLst/>
                <a:latin typeface="+mn-lt"/>
                <a:ea typeface="+mn-ea"/>
                <a:cs typeface="+mn-cs"/>
              </a:rPr>
              <a:t> the project handover, get approval and receive grants from the state Government.</a:t>
            </a:r>
          </a:p>
          <a:p>
            <a:pPr lvl="0"/>
            <a:r>
              <a:rPr lang="en-US" sz="1200" b="1" kern="1200" dirty="0">
                <a:solidFill>
                  <a:schemeClr val="tx1"/>
                </a:solidFill>
                <a:effectLst/>
                <a:latin typeface="+mn-lt"/>
                <a:ea typeface="+mn-ea"/>
                <a:cs typeface="+mn-cs"/>
              </a:rPr>
              <a:t>Classroom Construction Completed </a:t>
            </a:r>
            <a:r>
              <a:rPr lang="en-US" sz="1200" kern="1200" dirty="0">
                <a:solidFill>
                  <a:schemeClr val="tx1"/>
                </a:solidFill>
                <a:effectLst/>
                <a:latin typeface="+mn-lt"/>
                <a:ea typeface="+mn-ea"/>
                <a:cs typeface="+mn-cs"/>
              </a:rPr>
              <a:t>In this milestone, first phase of the construction will be completed where two classrooms would be ready for the fixtures and hardware setup</a:t>
            </a:r>
          </a:p>
          <a:p>
            <a:pPr lvl="0"/>
            <a:r>
              <a:rPr lang="en-US" sz="1200" b="1" kern="1200" dirty="0">
                <a:solidFill>
                  <a:schemeClr val="tx1"/>
                </a:solidFill>
                <a:effectLst/>
                <a:latin typeface="+mn-lt"/>
                <a:ea typeface="+mn-ea"/>
                <a:cs typeface="+mn-cs"/>
              </a:rPr>
              <a:t>Resources Procured </a:t>
            </a:r>
            <a:r>
              <a:rPr lang="en-US" sz="1200" kern="1200" dirty="0">
                <a:solidFill>
                  <a:schemeClr val="tx1"/>
                </a:solidFill>
                <a:effectLst/>
                <a:latin typeface="+mn-lt"/>
                <a:ea typeface="+mn-ea"/>
                <a:cs typeface="+mn-cs"/>
              </a:rPr>
              <a:t>All resources required for safety, </a:t>
            </a:r>
            <a:r>
              <a:rPr lang="en-US" sz="1200" kern="1200" dirty="0" err="1">
                <a:solidFill>
                  <a:schemeClr val="tx1"/>
                </a:solidFill>
                <a:effectLst/>
                <a:latin typeface="+mn-lt"/>
                <a:ea typeface="+mn-ea"/>
                <a:cs typeface="+mn-cs"/>
              </a:rPr>
              <a:t>lighting,thermal</a:t>
            </a:r>
            <a:r>
              <a:rPr lang="en-US" sz="1200" kern="1200" dirty="0">
                <a:solidFill>
                  <a:schemeClr val="tx1"/>
                </a:solidFill>
                <a:effectLst/>
                <a:latin typeface="+mn-lt"/>
                <a:ea typeface="+mn-ea"/>
                <a:cs typeface="+mn-cs"/>
              </a:rPr>
              <a:t>, hardware , software, </a:t>
            </a:r>
            <a:r>
              <a:rPr lang="en-US" sz="1200" kern="1200" dirty="0" err="1">
                <a:solidFill>
                  <a:schemeClr val="tx1"/>
                </a:solidFill>
                <a:effectLst/>
                <a:latin typeface="+mn-lt"/>
                <a:ea typeface="+mn-ea"/>
                <a:cs typeface="+mn-cs"/>
              </a:rPr>
              <a:t>furnitures</a:t>
            </a:r>
            <a:r>
              <a:rPr lang="en-US" sz="1200" kern="1200" dirty="0">
                <a:solidFill>
                  <a:schemeClr val="tx1"/>
                </a:solidFill>
                <a:effectLst/>
                <a:latin typeface="+mn-lt"/>
                <a:ea typeface="+mn-ea"/>
                <a:cs typeface="+mn-cs"/>
              </a:rPr>
              <a:t> will be procured</a:t>
            </a:r>
          </a:p>
          <a:p>
            <a:pPr lvl="0"/>
            <a:r>
              <a:rPr lang="en-US" sz="1200" b="1" kern="1200" dirty="0">
                <a:solidFill>
                  <a:schemeClr val="tx1"/>
                </a:solidFill>
                <a:effectLst/>
                <a:latin typeface="+mn-lt"/>
                <a:ea typeface="+mn-ea"/>
                <a:cs typeface="+mn-cs"/>
              </a:rPr>
              <a:t>Classrooms open for Inmates </a:t>
            </a:r>
            <a:r>
              <a:rPr lang="en-US" sz="1200" kern="1200" dirty="0">
                <a:solidFill>
                  <a:schemeClr val="tx1"/>
                </a:solidFill>
                <a:effectLst/>
                <a:latin typeface="+mn-lt"/>
                <a:ea typeface="+mn-ea"/>
                <a:cs typeface="+mn-cs"/>
              </a:rPr>
              <a:t>This milestone marks the end of the construction phase. The classrooms will be ready with kiosks set up for education.</a:t>
            </a:r>
          </a:p>
          <a:p>
            <a:pPr lvl="0"/>
            <a:r>
              <a:rPr lang="en-US" sz="1200" b="1" kern="1200" dirty="0">
                <a:solidFill>
                  <a:schemeClr val="tx1"/>
                </a:solidFill>
                <a:effectLst/>
                <a:latin typeface="+mn-lt"/>
                <a:ea typeface="+mn-ea"/>
                <a:cs typeface="+mn-cs"/>
              </a:rPr>
              <a:t>Handover classrooms </a:t>
            </a:r>
            <a:r>
              <a:rPr lang="en-US" sz="1200" kern="1200" dirty="0">
                <a:solidFill>
                  <a:schemeClr val="tx1"/>
                </a:solidFill>
                <a:effectLst/>
                <a:latin typeface="+mn-lt"/>
                <a:ea typeface="+mn-ea"/>
                <a:cs typeface="+mn-cs"/>
              </a:rPr>
              <a:t>The final milestone will be achieved by after inspection and verification. The classrooms will be handed over to begin the official teaching for inmates.</a:t>
            </a:r>
          </a:p>
          <a:p>
            <a:endParaRPr lang="en-US" dirty="0"/>
          </a:p>
        </p:txBody>
      </p:sp>
      <p:sp>
        <p:nvSpPr>
          <p:cNvPr id="4" name="Slide Number Placeholder 3"/>
          <p:cNvSpPr>
            <a:spLocks noGrp="1"/>
          </p:cNvSpPr>
          <p:nvPr>
            <p:ph type="sldNum" sz="quarter" idx="10"/>
          </p:nvPr>
        </p:nvSpPr>
        <p:spPr/>
        <p:txBody>
          <a:bodyPr/>
          <a:lstStyle/>
          <a:p>
            <a:fld id="{3C201CEB-02A6-430E-95E6-3087752CD936}" type="slidenum">
              <a:rPr lang="en-US" smtClean="0"/>
              <a:t>23</a:t>
            </a:fld>
            <a:endParaRPr lang="en-US"/>
          </a:p>
        </p:txBody>
      </p:sp>
    </p:spTree>
    <p:extLst>
      <p:ext uri="{BB962C8B-B14F-4D97-AF65-F5344CB8AC3E}">
        <p14:creationId xmlns:p14="http://schemas.microsoft.com/office/powerpoint/2010/main" val="381677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E16B712C-23F4-4C73-BD8C-4B655E2BC3A4}" type="datetimeFigureOut">
              <a:rPr lang="en-US" smtClean="0"/>
              <a:t>11/15/18</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10CCDE76-4296-48C6-BB21-F98213247662}"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0817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6B712C-23F4-4C73-BD8C-4B655E2BC3A4}" type="datetimeFigureOut">
              <a:rPr lang="en-US" smtClean="0"/>
              <a:t>11/15/18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1473956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6B712C-23F4-4C73-BD8C-4B655E2BC3A4}" type="datetimeFigureOut">
              <a:rPr lang="en-US" smtClean="0"/>
              <a:t>11/15/18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3386020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6B712C-23F4-4C73-BD8C-4B655E2BC3A4}" type="datetimeFigureOut">
              <a:rPr lang="en-US" smtClean="0"/>
              <a:t>11/15/18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3465462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E16B712C-23F4-4C73-BD8C-4B655E2BC3A4}" type="datetimeFigureOut">
              <a:rPr lang="en-US" smtClean="0"/>
              <a:t>11/15/18</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10CCDE76-4296-48C6-BB21-F98213247662}"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19590350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16B712C-23F4-4C73-BD8C-4B655E2BC3A4}" type="datetimeFigureOut">
              <a:rPr lang="en-US" smtClean="0"/>
              <a:t>11/15/18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3906410350"/>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16B712C-23F4-4C73-BD8C-4B655E2BC3A4}" type="datetimeFigureOut">
              <a:rPr lang="en-US" smtClean="0"/>
              <a:t>11/15/18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1736708113"/>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6B712C-23F4-4C73-BD8C-4B655E2BC3A4}" type="datetimeFigureOut">
              <a:rPr lang="en-US" smtClean="0"/>
              <a:t>11/15/18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1147224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6B712C-23F4-4C73-BD8C-4B655E2BC3A4}" type="datetimeFigureOut">
              <a:rPr lang="en-US" smtClean="0"/>
              <a:t>11/15/18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727482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E16B712C-23F4-4C73-BD8C-4B655E2BC3A4}" type="datetimeFigureOut">
              <a:rPr lang="en-US" smtClean="0"/>
              <a:t>11/15/18</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10CCDE76-4296-48C6-BB21-F98213247662}"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01380158"/>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E16B712C-23F4-4C73-BD8C-4B655E2BC3A4}" type="datetimeFigureOut">
              <a:rPr lang="en-US" smtClean="0"/>
              <a:t>11/15/18</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10CCDE76-4296-48C6-BB21-F98213247662}" type="slidenum">
              <a:rPr lang="en-US" smtClean="0"/>
              <a:t>‹#›</a:t>
            </a:fld>
            <a:endParaRPr lang="en-US"/>
          </a:p>
        </p:txBody>
      </p:sp>
    </p:spTree>
    <p:extLst>
      <p:ext uri="{BB962C8B-B14F-4D97-AF65-F5344CB8AC3E}">
        <p14:creationId xmlns:p14="http://schemas.microsoft.com/office/powerpoint/2010/main" val="270655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E16B712C-23F4-4C73-BD8C-4B655E2BC3A4}" type="datetimeFigureOut">
              <a:rPr lang="en-US" smtClean="0"/>
              <a:t>11/15/18</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10CCDE76-4296-48C6-BB21-F98213247662}"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9119897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1.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1.png"/><Relationship Id="rId4" Type="http://schemas.openxmlformats.org/officeDocument/2006/relationships/notesSlide" Target="../notesSlides/notesSlide5.xml"/><Relationship Id="rId9" Type="http://schemas.microsoft.com/office/2007/relationships/diagramDrawing" Target="../diagrams/drawing1.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1.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1.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1.png"/><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chart" Target="../charts/chart1.xml"/></Relationships>
</file>

<file path=ppt/slides/_rels/slide33.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5.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4"/>
          <a:stretch>
            <a:fillRect/>
          </a:stretch>
        </p:blipFill>
        <p:spPr>
          <a:xfrm>
            <a:off x="4215089" y="1849120"/>
            <a:ext cx="3891280" cy="2905760"/>
          </a:xfrm>
          <a:prstGeom prst="rect">
            <a:avLst/>
          </a:prstGeom>
        </p:spPr>
      </p:pic>
      <p:sp>
        <p:nvSpPr>
          <p:cNvPr id="5" name="TextBox 4"/>
          <p:cNvSpPr txBox="1"/>
          <p:nvPr/>
        </p:nvSpPr>
        <p:spPr>
          <a:xfrm>
            <a:off x="314960" y="4754880"/>
            <a:ext cx="3566160" cy="2308324"/>
          </a:xfrm>
          <a:prstGeom prst="rect">
            <a:avLst/>
          </a:prstGeom>
          <a:noFill/>
        </p:spPr>
        <p:txBody>
          <a:bodyPr wrap="square" rtlCol="0">
            <a:spAutoFit/>
          </a:bodyPr>
          <a:lstStyle/>
          <a:p>
            <a:pPr algn="ctr"/>
            <a:r>
              <a:rPr lang="en-US" sz="2400" b="1" dirty="0">
                <a:solidFill>
                  <a:schemeClr val="bg2"/>
                </a:solidFill>
              </a:rPr>
              <a:t>Alekhya Rambatla</a:t>
            </a:r>
          </a:p>
          <a:p>
            <a:pPr algn="ctr"/>
            <a:r>
              <a:rPr lang="en-US" sz="2400" b="1" dirty="0">
                <a:solidFill>
                  <a:schemeClr val="bg2"/>
                </a:solidFill>
              </a:rPr>
              <a:t>Aparna Vaidyanathan</a:t>
            </a:r>
          </a:p>
          <a:p>
            <a:pPr algn="ctr"/>
            <a:r>
              <a:rPr lang="en-US" sz="2400" b="1" dirty="0">
                <a:solidFill>
                  <a:schemeClr val="bg2"/>
                </a:solidFill>
              </a:rPr>
              <a:t>Geethika Banda</a:t>
            </a:r>
          </a:p>
          <a:p>
            <a:pPr algn="ctr"/>
            <a:r>
              <a:rPr lang="en-US" sz="2400" b="1" dirty="0">
                <a:solidFill>
                  <a:schemeClr val="bg2"/>
                </a:solidFill>
              </a:rPr>
              <a:t>Harsha Kadiyala</a:t>
            </a:r>
          </a:p>
          <a:p>
            <a:pPr algn="ctr"/>
            <a:r>
              <a:rPr lang="en-US" sz="2400" b="1" dirty="0">
                <a:solidFill>
                  <a:schemeClr val="bg2"/>
                </a:solidFill>
              </a:rPr>
              <a:t>Jahnavi Srinivasan </a:t>
            </a:r>
          </a:p>
          <a:p>
            <a:pPr algn="ctr"/>
            <a:endParaRPr lang="en-US" sz="2400" b="1" dirty="0"/>
          </a:p>
        </p:txBody>
      </p:sp>
      <p:pic>
        <p:nvPicPr>
          <p:cNvPr id="7" name="Picture 6" descr="Image result for university of colorado denve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605520" y="5953760"/>
            <a:ext cx="2805747" cy="812799"/>
          </a:xfrm>
          <a:prstGeom prst="rect">
            <a:avLst/>
          </a:prstGeom>
          <a:noFill/>
          <a:ln>
            <a:noFill/>
          </a:ln>
        </p:spPr>
      </p:pic>
      <p:sp>
        <p:nvSpPr>
          <p:cNvPr id="8" name="TextBox 7"/>
          <p:cNvSpPr txBox="1"/>
          <p:nvPr/>
        </p:nvSpPr>
        <p:spPr>
          <a:xfrm>
            <a:off x="7437120" y="5226149"/>
            <a:ext cx="4805679" cy="769441"/>
          </a:xfrm>
          <a:prstGeom prst="rect">
            <a:avLst/>
          </a:prstGeom>
          <a:noFill/>
        </p:spPr>
        <p:txBody>
          <a:bodyPr wrap="square" rtlCol="0">
            <a:spAutoFit/>
          </a:bodyPr>
          <a:lstStyle/>
          <a:p>
            <a:pPr algn="ctr"/>
            <a:r>
              <a:rPr lang="en-US" sz="2200" b="1" dirty="0">
                <a:solidFill>
                  <a:schemeClr val="bg2"/>
                </a:solidFill>
              </a:rPr>
              <a:t>ISMG 6450 IT Project Management</a:t>
            </a:r>
          </a:p>
          <a:p>
            <a:pPr algn="ctr"/>
            <a:r>
              <a:rPr lang="en-US" sz="2200" b="1" dirty="0">
                <a:solidFill>
                  <a:schemeClr val="bg2"/>
                </a:solidFill>
              </a:rPr>
              <a:t>Fall 2018</a:t>
            </a:r>
          </a:p>
        </p:txBody>
      </p:sp>
      <p:pic>
        <p:nvPicPr>
          <p:cNvPr id="20" name="Audio 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95306056"/>
      </p:ext>
    </p:extLst>
  </p:cSld>
  <p:clrMapOvr>
    <a:masterClrMapping/>
  </p:clrMapOvr>
  <mc:AlternateContent xmlns:mc="http://schemas.openxmlformats.org/markup-compatibility/2006" xmlns:p14="http://schemas.microsoft.com/office/powerpoint/2010/main">
    <mc:Choice Requires="p14">
      <p:transition spd="slow" p14:dur="2000" advTm="19577"/>
    </mc:Choice>
    <mc:Fallback xmlns="">
      <p:transition spd="slow" advTm="19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C98F4480-8749-4E48-82BB-3A0F2F311E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5249F694-12BA-47C4-9FF3-570372F3B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A6C24E4-15B0-446C-8925-C429F643C79C}"/>
              </a:ext>
            </a:extLst>
          </p:cNvPr>
          <p:cNvSpPr txBox="1">
            <a:spLocks/>
          </p:cNvSpPr>
          <p:nvPr/>
        </p:nvSpPr>
        <p:spPr>
          <a:xfrm>
            <a:off x="1251679" y="645107"/>
            <a:ext cx="3929921" cy="164089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3700" dirty="0"/>
              <a:t>Communication management</a:t>
            </a:r>
          </a:p>
        </p:txBody>
      </p:sp>
      <p:sp>
        <p:nvSpPr>
          <p:cNvPr id="3" name="TextBox 2">
            <a:extLst>
              <a:ext uri="{FF2B5EF4-FFF2-40B4-BE49-F238E27FC236}">
                <a16:creationId xmlns:a16="http://schemas.microsoft.com/office/drawing/2014/main" id="{9E15A0C0-6934-44EC-9488-715C47D7DA85}"/>
              </a:ext>
            </a:extLst>
          </p:cNvPr>
          <p:cNvSpPr txBox="1"/>
          <p:nvPr/>
        </p:nvSpPr>
        <p:spPr>
          <a:xfrm>
            <a:off x="1251679" y="2286001"/>
            <a:ext cx="3384330" cy="3940844"/>
          </a:xfrm>
          <a:prstGeom prst="rect">
            <a:avLst/>
          </a:prstGeom>
        </p:spPr>
        <p:txBody>
          <a:bodyPr vert="horz" lIns="91440" tIns="45720" rIns="91440" bIns="45720" rtlCol="0">
            <a:normAutofit/>
          </a:bodyPr>
          <a:lstStyle/>
          <a:p>
            <a:pPr indent="-228600" defTabSz="914400">
              <a:lnSpc>
                <a:spcPct val="110000"/>
              </a:lnSpc>
              <a:spcBef>
                <a:spcPts val="700"/>
              </a:spcBef>
              <a:buClr>
                <a:schemeClr val="tx2"/>
              </a:buClr>
            </a:pPr>
            <a:r>
              <a:rPr lang="en-US">
                <a:solidFill>
                  <a:schemeClr val="tx1">
                    <a:lumMod val="65000"/>
                    <a:lumOff val="35000"/>
                  </a:schemeClr>
                </a:solidFill>
              </a:rPr>
              <a:t>OUR OBJECTIVES :</a:t>
            </a:r>
          </a:p>
          <a:p>
            <a:pPr indent="-228600" defTabSz="914400">
              <a:lnSpc>
                <a:spcPct val="110000"/>
              </a:lnSpc>
              <a:spcBef>
                <a:spcPts val="700"/>
              </a:spcBef>
              <a:buClr>
                <a:schemeClr val="tx2"/>
              </a:buClr>
            </a:pPr>
            <a:endParaRPr lang="en-US">
              <a:solidFill>
                <a:schemeClr val="tx1">
                  <a:lumMod val="65000"/>
                  <a:lumOff val="35000"/>
                </a:schemeClr>
              </a:solidFill>
            </a:endParaRP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Build an effective team</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Making things clear</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Managing Diversity</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Dealing with problems</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Surviving Catastrophe</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Simplicity</a:t>
            </a:r>
          </a:p>
          <a:p>
            <a:pPr marL="285750" indent="-228600" defTabSz="914400">
              <a:lnSpc>
                <a:spcPct val="110000"/>
              </a:lnSpc>
              <a:spcBef>
                <a:spcPts val="700"/>
              </a:spcBef>
              <a:buClr>
                <a:schemeClr val="tx2"/>
              </a:buClr>
              <a:buFont typeface="Wingdings" panose="05000000000000000000" pitchFamily="2" charset="2"/>
              <a:buChar char="Ø"/>
            </a:pPr>
            <a:r>
              <a:rPr lang="en-US">
                <a:solidFill>
                  <a:schemeClr val="tx1">
                    <a:lumMod val="65000"/>
                    <a:lumOff val="35000"/>
                  </a:schemeClr>
                </a:solidFill>
              </a:rPr>
              <a:t>Make sure each member is easily accessible</a:t>
            </a:r>
          </a:p>
          <a:p>
            <a:pPr indent="-228600" defTabSz="914400">
              <a:lnSpc>
                <a:spcPct val="110000"/>
              </a:lnSpc>
              <a:spcBef>
                <a:spcPts val="700"/>
              </a:spcBef>
              <a:buClr>
                <a:schemeClr val="tx2"/>
              </a:buClr>
            </a:pPr>
            <a:endParaRPr lang="en-US">
              <a:solidFill>
                <a:schemeClr val="tx1">
                  <a:lumMod val="65000"/>
                  <a:lumOff val="35000"/>
                </a:schemeClr>
              </a:solidFill>
            </a:endParaRPr>
          </a:p>
        </p:txBody>
      </p:sp>
      <p:pic>
        <p:nvPicPr>
          <p:cNvPr id="4" name="Picture 3">
            <a:extLst>
              <a:ext uri="{FF2B5EF4-FFF2-40B4-BE49-F238E27FC236}">
                <a16:creationId xmlns:a16="http://schemas.microsoft.com/office/drawing/2014/main" id="{03DE5F08-A407-4E47-BABB-375C911A7480}"/>
              </a:ext>
            </a:extLst>
          </p:cNvPr>
          <p:cNvPicPr>
            <a:picLocks noChangeAspect="1"/>
          </p:cNvPicPr>
          <p:nvPr/>
        </p:nvPicPr>
        <p:blipFill rotWithShape="1">
          <a:blip r:embed="rId2"/>
          <a:srcRect l="6751" r="543" b="1"/>
          <a:stretch/>
        </p:blipFill>
        <p:spPr>
          <a:xfrm>
            <a:off x="5279472" y="645107"/>
            <a:ext cx="5995465" cy="5594047"/>
          </a:xfrm>
          <a:prstGeom prst="rect">
            <a:avLst/>
          </a:prstGeom>
        </p:spPr>
      </p:pic>
    </p:spTree>
    <p:extLst>
      <p:ext uri="{BB962C8B-B14F-4D97-AF65-F5344CB8AC3E}">
        <p14:creationId xmlns:p14="http://schemas.microsoft.com/office/powerpoint/2010/main" val="2729678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9438" y="1381761"/>
            <a:ext cx="10666002" cy="5476239"/>
          </a:xfrm>
        </p:spPr>
        <p:txBody>
          <a:bodyPr>
            <a:normAutofit/>
          </a:bodyPr>
          <a:lstStyle/>
          <a:p>
            <a:pPr marL="0" indent="0">
              <a:lnSpc>
                <a:spcPct val="100000"/>
              </a:lnSpc>
              <a:buNone/>
            </a:pPr>
            <a:endParaRPr lang="en-US" sz="3400" b="1" dirty="0">
              <a:solidFill>
                <a:schemeClr val="tx1"/>
              </a:solidFill>
              <a:latin typeface="Book Antiqua" panose="02040602050305030304" pitchFamily="18" charset="0"/>
            </a:endParaRPr>
          </a:p>
          <a:p>
            <a:pPr marL="0" indent="0">
              <a:lnSpc>
                <a:spcPct val="100000"/>
              </a:lnSpc>
              <a:buNone/>
            </a:pPr>
            <a:endParaRPr lang="en-US" sz="3400" b="1" dirty="0">
              <a:solidFill>
                <a:schemeClr val="tx1"/>
              </a:solidFill>
              <a:latin typeface="Book Antiqua" panose="02040602050305030304" pitchFamily="18" charset="0"/>
            </a:endParaRPr>
          </a:p>
        </p:txBody>
      </p:sp>
      <p:graphicFrame>
        <p:nvGraphicFramePr>
          <p:cNvPr id="5" name="Table 4"/>
          <p:cNvGraphicFramePr>
            <a:graphicFrameLocks noGrp="1"/>
          </p:cNvGraphicFramePr>
          <p:nvPr>
            <p:extLst>
              <p:ext uri="{D42A27DB-BD31-4B8C-83A1-F6EECF244321}">
                <p14:modId xmlns:p14="http://schemas.microsoft.com/office/powerpoint/2010/main" val="3781973731"/>
              </p:ext>
            </p:extLst>
          </p:nvPr>
        </p:nvGraphicFramePr>
        <p:xfrm>
          <a:off x="1069789" y="849507"/>
          <a:ext cx="10665997" cy="5875759"/>
        </p:xfrm>
        <a:graphic>
          <a:graphicData uri="http://schemas.openxmlformats.org/drawingml/2006/table">
            <a:tbl>
              <a:tblPr>
                <a:tableStyleId>{5C22544A-7EE6-4342-B048-85BDC9FD1C3A}</a:tableStyleId>
              </a:tblPr>
              <a:tblGrid>
                <a:gridCol w="838218">
                  <a:extLst>
                    <a:ext uri="{9D8B030D-6E8A-4147-A177-3AD203B41FA5}">
                      <a16:colId xmlns:a16="http://schemas.microsoft.com/office/drawing/2014/main" val="1184486184"/>
                    </a:ext>
                  </a:extLst>
                </a:gridCol>
                <a:gridCol w="1165649">
                  <a:extLst>
                    <a:ext uri="{9D8B030D-6E8A-4147-A177-3AD203B41FA5}">
                      <a16:colId xmlns:a16="http://schemas.microsoft.com/office/drawing/2014/main" val="1070577171"/>
                    </a:ext>
                  </a:extLst>
                </a:gridCol>
                <a:gridCol w="746538">
                  <a:extLst>
                    <a:ext uri="{9D8B030D-6E8A-4147-A177-3AD203B41FA5}">
                      <a16:colId xmlns:a16="http://schemas.microsoft.com/office/drawing/2014/main" val="2349548230"/>
                    </a:ext>
                  </a:extLst>
                </a:gridCol>
                <a:gridCol w="1087067">
                  <a:extLst>
                    <a:ext uri="{9D8B030D-6E8A-4147-A177-3AD203B41FA5}">
                      <a16:colId xmlns:a16="http://schemas.microsoft.com/office/drawing/2014/main" val="3032192642"/>
                    </a:ext>
                  </a:extLst>
                </a:gridCol>
                <a:gridCol w="1021581">
                  <a:extLst>
                    <a:ext uri="{9D8B030D-6E8A-4147-A177-3AD203B41FA5}">
                      <a16:colId xmlns:a16="http://schemas.microsoft.com/office/drawing/2014/main" val="3749595435"/>
                    </a:ext>
                  </a:extLst>
                </a:gridCol>
                <a:gridCol w="654859">
                  <a:extLst>
                    <a:ext uri="{9D8B030D-6E8A-4147-A177-3AD203B41FA5}">
                      <a16:colId xmlns:a16="http://schemas.microsoft.com/office/drawing/2014/main" val="1735929736"/>
                    </a:ext>
                  </a:extLst>
                </a:gridCol>
                <a:gridCol w="248846">
                  <a:extLst>
                    <a:ext uri="{9D8B030D-6E8A-4147-A177-3AD203B41FA5}">
                      <a16:colId xmlns:a16="http://schemas.microsoft.com/office/drawing/2014/main" val="2545468097"/>
                    </a:ext>
                  </a:extLst>
                </a:gridCol>
                <a:gridCol w="248846">
                  <a:extLst>
                    <a:ext uri="{9D8B030D-6E8A-4147-A177-3AD203B41FA5}">
                      <a16:colId xmlns:a16="http://schemas.microsoft.com/office/drawing/2014/main" val="2528295107"/>
                    </a:ext>
                  </a:extLst>
                </a:gridCol>
                <a:gridCol w="248846">
                  <a:extLst>
                    <a:ext uri="{9D8B030D-6E8A-4147-A177-3AD203B41FA5}">
                      <a16:colId xmlns:a16="http://schemas.microsoft.com/office/drawing/2014/main" val="733487348"/>
                    </a:ext>
                  </a:extLst>
                </a:gridCol>
                <a:gridCol w="248846">
                  <a:extLst>
                    <a:ext uri="{9D8B030D-6E8A-4147-A177-3AD203B41FA5}">
                      <a16:colId xmlns:a16="http://schemas.microsoft.com/office/drawing/2014/main" val="411815955"/>
                    </a:ext>
                  </a:extLst>
                </a:gridCol>
                <a:gridCol w="248846">
                  <a:extLst>
                    <a:ext uri="{9D8B030D-6E8A-4147-A177-3AD203B41FA5}">
                      <a16:colId xmlns:a16="http://schemas.microsoft.com/office/drawing/2014/main" val="101987413"/>
                    </a:ext>
                  </a:extLst>
                </a:gridCol>
                <a:gridCol w="248846">
                  <a:extLst>
                    <a:ext uri="{9D8B030D-6E8A-4147-A177-3AD203B41FA5}">
                      <a16:colId xmlns:a16="http://schemas.microsoft.com/office/drawing/2014/main" val="895851376"/>
                    </a:ext>
                  </a:extLst>
                </a:gridCol>
                <a:gridCol w="175165">
                  <a:extLst>
                    <a:ext uri="{9D8B030D-6E8A-4147-A177-3AD203B41FA5}">
                      <a16:colId xmlns:a16="http://schemas.microsoft.com/office/drawing/2014/main" val="3401178186"/>
                    </a:ext>
                  </a:extLst>
                </a:gridCol>
                <a:gridCol w="248846">
                  <a:extLst>
                    <a:ext uri="{9D8B030D-6E8A-4147-A177-3AD203B41FA5}">
                      <a16:colId xmlns:a16="http://schemas.microsoft.com/office/drawing/2014/main" val="1973066011"/>
                    </a:ext>
                  </a:extLst>
                </a:gridCol>
                <a:gridCol w="248846">
                  <a:extLst>
                    <a:ext uri="{9D8B030D-6E8A-4147-A177-3AD203B41FA5}">
                      <a16:colId xmlns:a16="http://schemas.microsoft.com/office/drawing/2014/main" val="3711690053"/>
                    </a:ext>
                  </a:extLst>
                </a:gridCol>
                <a:gridCol w="248846">
                  <a:extLst>
                    <a:ext uri="{9D8B030D-6E8A-4147-A177-3AD203B41FA5}">
                      <a16:colId xmlns:a16="http://schemas.microsoft.com/office/drawing/2014/main" val="24011908"/>
                    </a:ext>
                  </a:extLst>
                </a:gridCol>
                <a:gridCol w="248846">
                  <a:extLst>
                    <a:ext uri="{9D8B030D-6E8A-4147-A177-3AD203B41FA5}">
                      <a16:colId xmlns:a16="http://schemas.microsoft.com/office/drawing/2014/main" val="2978850362"/>
                    </a:ext>
                  </a:extLst>
                </a:gridCol>
                <a:gridCol w="248846">
                  <a:extLst>
                    <a:ext uri="{9D8B030D-6E8A-4147-A177-3AD203B41FA5}">
                      <a16:colId xmlns:a16="http://schemas.microsoft.com/office/drawing/2014/main" val="369802070"/>
                    </a:ext>
                  </a:extLst>
                </a:gridCol>
                <a:gridCol w="248846">
                  <a:extLst>
                    <a:ext uri="{9D8B030D-6E8A-4147-A177-3AD203B41FA5}">
                      <a16:colId xmlns:a16="http://schemas.microsoft.com/office/drawing/2014/main" val="2671228248"/>
                    </a:ext>
                  </a:extLst>
                </a:gridCol>
                <a:gridCol w="248846">
                  <a:extLst>
                    <a:ext uri="{9D8B030D-6E8A-4147-A177-3AD203B41FA5}">
                      <a16:colId xmlns:a16="http://schemas.microsoft.com/office/drawing/2014/main" val="4004367938"/>
                    </a:ext>
                  </a:extLst>
                </a:gridCol>
                <a:gridCol w="248846">
                  <a:extLst>
                    <a:ext uri="{9D8B030D-6E8A-4147-A177-3AD203B41FA5}">
                      <a16:colId xmlns:a16="http://schemas.microsoft.com/office/drawing/2014/main" val="3883091730"/>
                    </a:ext>
                  </a:extLst>
                </a:gridCol>
                <a:gridCol w="248846">
                  <a:extLst>
                    <a:ext uri="{9D8B030D-6E8A-4147-A177-3AD203B41FA5}">
                      <a16:colId xmlns:a16="http://schemas.microsoft.com/office/drawing/2014/main" val="3830799243"/>
                    </a:ext>
                  </a:extLst>
                </a:gridCol>
                <a:gridCol w="248846">
                  <a:extLst>
                    <a:ext uri="{9D8B030D-6E8A-4147-A177-3AD203B41FA5}">
                      <a16:colId xmlns:a16="http://schemas.microsoft.com/office/drawing/2014/main" val="4208213113"/>
                    </a:ext>
                  </a:extLst>
                </a:gridCol>
                <a:gridCol w="248846">
                  <a:extLst>
                    <a:ext uri="{9D8B030D-6E8A-4147-A177-3AD203B41FA5}">
                      <a16:colId xmlns:a16="http://schemas.microsoft.com/office/drawing/2014/main" val="2204233148"/>
                    </a:ext>
                  </a:extLst>
                </a:gridCol>
                <a:gridCol w="248846">
                  <a:extLst>
                    <a:ext uri="{9D8B030D-6E8A-4147-A177-3AD203B41FA5}">
                      <a16:colId xmlns:a16="http://schemas.microsoft.com/office/drawing/2014/main" val="3065914014"/>
                    </a:ext>
                  </a:extLst>
                </a:gridCol>
                <a:gridCol w="248846">
                  <a:extLst>
                    <a:ext uri="{9D8B030D-6E8A-4147-A177-3AD203B41FA5}">
                      <a16:colId xmlns:a16="http://schemas.microsoft.com/office/drawing/2014/main" val="259281197"/>
                    </a:ext>
                  </a:extLst>
                </a:gridCol>
                <a:gridCol w="248846">
                  <a:extLst>
                    <a:ext uri="{9D8B030D-6E8A-4147-A177-3AD203B41FA5}">
                      <a16:colId xmlns:a16="http://schemas.microsoft.com/office/drawing/2014/main" val="1659410466"/>
                    </a:ext>
                  </a:extLst>
                </a:gridCol>
              </a:tblGrid>
              <a:tr h="675602">
                <a:tc>
                  <a:txBody>
                    <a:bodyPr/>
                    <a:lstStyle/>
                    <a:p>
                      <a:pPr algn="just" fontAlgn="ctr"/>
                      <a:r>
                        <a:rPr lang="en-US" sz="800" b="1" u="none" strike="noStrike" dirty="0">
                          <a:effectLst/>
                        </a:rPr>
                        <a:t>Information Required </a:t>
                      </a:r>
                      <a:br>
                        <a:rPr lang="en-US" sz="800" b="1" u="none" strike="noStrike" dirty="0">
                          <a:effectLst/>
                        </a:rPr>
                      </a:br>
                      <a:r>
                        <a:rPr lang="en-US" sz="800" b="1" u="none" strike="noStrike" dirty="0">
                          <a:effectLst/>
                        </a:rPr>
                        <a:t>(the message)</a:t>
                      </a:r>
                      <a:endParaRPr lang="en-US" sz="800" b="1" i="0" u="none" strike="noStrike" dirty="0">
                        <a:solidFill>
                          <a:srgbClr val="9C5700"/>
                        </a:solidFill>
                        <a:effectLst/>
                        <a:latin typeface="Calibri" panose="020F0502020204030204" pitchFamily="34" charset="0"/>
                      </a:endParaRPr>
                    </a:p>
                  </a:txBody>
                  <a:tcPr marL="2850" marR="2850" marT="2850" marB="0" anchor="ctr">
                    <a:solidFill>
                      <a:srgbClr val="FF9900"/>
                    </a:solidFill>
                  </a:tcPr>
                </a:tc>
                <a:tc>
                  <a:txBody>
                    <a:bodyPr/>
                    <a:lstStyle/>
                    <a:p>
                      <a:pPr algn="ctr" fontAlgn="ctr"/>
                      <a:r>
                        <a:rPr lang="en-US" sz="800" b="1" u="none" strike="noStrike" dirty="0">
                          <a:effectLst/>
                        </a:rPr>
                        <a:t>Information Provider</a:t>
                      </a:r>
                      <a:br>
                        <a:rPr lang="en-US" sz="800" b="1" u="none" strike="noStrike" dirty="0">
                          <a:effectLst/>
                        </a:rPr>
                      </a:br>
                      <a:r>
                        <a:rPr lang="en-US" sz="800" b="1" u="none" strike="noStrike" dirty="0">
                          <a:effectLst/>
                        </a:rPr>
                        <a:t>(the sources)</a:t>
                      </a:r>
                      <a:endParaRPr lang="en-US" sz="800" b="1" i="0" u="none" strike="noStrike" dirty="0">
                        <a:solidFill>
                          <a:srgbClr val="9C5700"/>
                        </a:solidFill>
                        <a:effectLst/>
                        <a:latin typeface="Calibri" panose="020F0502020204030204" pitchFamily="34" charset="0"/>
                      </a:endParaRPr>
                    </a:p>
                  </a:txBody>
                  <a:tcPr marL="2850" marR="2850" marT="2850" marB="0" anchor="ctr">
                    <a:solidFill>
                      <a:srgbClr val="FF9900"/>
                    </a:solidFill>
                  </a:tcPr>
                </a:tc>
                <a:tc>
                  <a:txBody>
                    <a:bodyPr/>
                    <a:lstStyle/>
                    <a:p>
                      <a:pPr algn="l" fontAlgn="ctr"/>
                      <a:r>
                        <a:rPr lang="en-US" sz="800" b="1" u="none" strike="noStrike">
                          <a:effectLst/>
                        </a:rPr>
                        <a:t>Frequency</a:t>
                      </a:r>
                      <a:endParaRPr lang="en-US" sz="800" b="1" i="0" u="none" strike="noStrike">
                        <a:solidFill>
                          <a:srgbClr val="9C5700"/>
                        </a:solidFill>
                        <a:effectLst/>
                        <a:latin typeface="Calibri" panose="020F0502020204030204" pitchFamily="34" charset="0"/>
                      </a:endParaRPr>
                    </a:p>
                  </a:txBody>
                  <a:tcPr marL="2850" marR="2850" marT="2850" marB="0" anchor="ctr">
                    <a:solidFill>
                      <a:srgbClr val="FF9900"/>
                    </a:solidFill>
                  </a:tcPr>
                </a:tc>
                <a:tc>
                  <a:txBody>
                    <a:bodyPr/>
                    <a:lstStyle/>
                    <a:p>
                      <a:pPr algn="l" fontAlgn="ctr"/>
                      <a:r>
                        <a:rPr lang="en-US" sz="800" b="1" u="none" strike="noStrike" dirty="0">
                          <a:effectLst/>
                        </a:rPr>
                        <a:t>Expected effect</a:t>
                      </a:r>
                      <a:endParaRPr lang="en-US" sz="800" b="1" i="0" u="none" strike="noStrike" dirty="0">
                        <a:solidFill>
                          <a:srgbClr val="9C5700"/>
                        </a:solidFill>
                        <a:effectLst/>
                        <a:latin typeface="Calibri" panose="020F0502020204030204" pitchFamily="34" charset="0"/>
                      </a:endParaRPr>
                    </a:p>
                  </a:txBody>
                  <a:tcPr marL="2850" marR="2850" marT="2850" marB="0" anchor="ctr">
                    <a:solidFill>
                      <a:srgbClr val="FF9900"/>
                    </a:solidFill>
                  </a:tcPr>
                </a:tc>
                <a:tc>
                  <a:txBody>
                    <a:bodyPr/>
                    <a:lstStyle/>
                    <a:p>
                      <a:pPr algn="ctr" fontAlgn="ctr"/>
                      <a:r>
                        <a:rPr lang="en-US" sz="800" b="1" u="none" strike="noStrike" dirty="0">
                          <a:effectLst/>
                        </a:rPr>
                        <a:t>Method of Communication </a:t>
                      </a:r>
                      <a:br>
                        <a:rPr lang="en-US" sz="800" b="1" u="none" strike="noStrike" dirty="0">
                          <a:effectLst/>
                        </a:rPr>
                      </a:br>
                      <a:r>
                        <a:rPr lang="en-US" sz="800" b="1" u="none" strike="noStrike" dirty="0">
                          <a:effectLst/>
                        </a:rPr>
                        <a:t>(the media)</a:t>
                      </a:r>
                      <a:endParaRPr lang="en-US" sz="800" b="1" i="0" u="none" strike="noStrike" dirty="0">
                        <a:solidFill>
                          <a:srgbClr val="9C5700"/>
                        </a:solidFill>
                        <a:effectLst/>
                        <a:latin typeface="Calibri" panose="020F0502020204030204" pitchFamily="34" charset="0"/>
                      </a:endParaRPr>
                    </a:p>
                  </a:txBody>
                  <a:tcPr marL="2850" marR="2850" marT="2850" marB="0" anchor="ctr">
                    <a:solidFill>
                      <a:srgbClr val="FF9900"/>
                    </a:solidFill>
                  </a:tcPr>
                </a:tc>
                <a:tc>
                  <a:txBody>
                    <a:bodyPr/>
                    <a:lstStyle/>
                    <a:p>
                      <a:pPr algn="l" fontAlgn="ctr"/>
                      <a:r>
                        <a:rPr lang="en-US" sz="800" b="1" u="none" strike="noStrike" dirty="0">
                          <a:effectLst/>
                        </a:rPr>
                        <a:t>Project  Steering Committee</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Project Sponsor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Project Core Team</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Design Team</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Test Team</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Business Team</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System Users</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IT Director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Dean, UC Denver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err="1">
                          <a:effectLst/>
                        </a:rPr>
                        <a:t>Juctice</a:t>
                      </a:r>
                      <a:r>
                        <a:rPr lang="en-US" sz="800" b="1" u="none" strike="noStrike" dirty="0">
                          <a:effectLst/>
                        </a:rPr>
                        <a:t> Dept. Head</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Construction Manager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PMO Lead</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Operations Manager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Inmate</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Build Lead</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Prison </a:t>
                      </a:r>
                      <a:r>
                        <a:rPr lang="en-US" sz="800" b="1" u="none" strike="noStrike" dirty="0" err="1">
                          <a:effectLst/>
                        </a:rPr>
                        <a:t>Wardon</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Prison Security Head</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IT Director </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Training </a:t>
                      </a:r>
                      <a:r>
                        <a:rPr lang="en-US" sz="800" b="1" u="none" strike="noStrike" dirty="0" err="1">
                          <a:effectLst/>
                        </a:rPr>
                        <a:t>Cordinator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Professors</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Procurement manager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tc>
                  <a:txBody>
                    <a:bodyPr/>
                    <a:lstStyle/>
                    <a:p>
                      <a:pPr algn="l" fontAlgn="ctr"/>
                      <a:r>
                        <a:rPr lang="en-US" sz="800" b="1" u="none" strike="noStrike" dirty="0">
                          <a:effectLst/>
                        </a:rPr>
                        <a:t>Change Manager</a:t>
                      </a:r>
                      <a:endParaRPr lang="en-US" sz="800" b="1" i="0" u="none" strike="noStrike" dirty="0">
                        <a:solidFill>
                          <a:srgbClr val="9C5700"/>
                        </a:solidFill>
                        <a:effectLst/>
                        <a:latin typeface="Calibri" panose="020F0502020204030204" pitchFamily="34" charset="0"/>
                      </a:endParaRPr>
                    </a:p>
                  </a:txBody>
                  <a:tcPr marL="2850" marR="2850" marT="2850" marB="0" vert="vert270" anchor="ctr">
                    <a:solidFill>
                      <a:srgbClr val="FF9900"/>
                    </a:solidFill>
                  </a:tcPr>
                </a:tc>
                <a:extLst>
                  <a:ext uri="{0D108BD9-81ED-4DB2-BD59-A6C34878D82A}">
                    <a16:rowId xmlns:a16="http://schemas.microsoft.com/office/drawing/2014/main" val="1307160468"/>
                  </a:ext>
                </a:extLst>
              </a:tr>
              <a:tr h="927242">
                <a:tc>
                  <a:txBody>
                    <a:bodyPr/>
                    <a:lstStyle/>
                    <a:p>
                      <a:pPr algn="l" fontAlgn="ctr"/>
                      <a:r>
                        <a:rPr lang="en-US" sz="800" u="none" strike="noStrike">
                          <a:effectLst/>
                        </a:rPr>
                        <a:t>Project Start*</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Sponsor / PM</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Once,  just after making approvals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dirty="0">
                          <a:effectLst/>
                        </a:rPr>
                        <a:t>Establish project organization and timelines, common understanding and alignment of expectations</a:t>
                      </a:r>
                      <a:endParaRPr lang="en-US" sz="800" b="0" i="0" u="none" strike="noStrike" dirty="0">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Occasional video conference,bi weekly  email updates &amp; ocassional team meetings </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881471044"/>
                  </a:ext>
                </a:extLst>
              </a:tr>
              <a:tr h="906193">
                <a:tc>
                  <a:txBody>
                    <a:bodyPr/>
                    <a:lstStyle/>
                    <a:p>
                      <a:pPr algn="l" fontAlgn="ctr"/>
                      <a:r>
                        <a:rPr lang="en-US" sz="800" u="none" strike="noStrike">
                          <a:effectLst/>
                        </a:rPr>
                        <a:t>Project Status Updates*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PM</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Monthly</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Awareness of project status, risks and issues involved in providing education to inmates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dirty="0">
                          <a:effectLst/>
                        </a:rPr>
                        <a:t>Project Status Report in Share Point location, export to XL sheets and notify by email </a:t>
                      </a:r>
                      <a:endParaRPr lang="en-US" sz="800" b="0" i="0" u="none" strike="noStrike" dirty="0">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2895842892"/>
                  </a:ext>
                </a:extLst>
              </a:tr>
              <a:tr h="1164244">
                <a:tc>
                  <a:txBody>
                    <a:bodyPr/>
                    <a:lstStyle/>
                    <a:p>
                      <a:pPr algn="l" fontAlgn="ctr"/>
                      <a:r>
                        <a:rPr lang="en-US" sz="800" u="none" strike="noStrike">
                          <a:effectLst/>
                        </a:rPr>
                        <a:t>Project Core Team Updates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PM</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Weekly</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Common understanding of project status, completed and upcoming activities, risks and issues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Discussion of project progress, risks, issues, mitigations, face to face and/or Skype for Business online meeting</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417762875"/>
                  </a:ext>
                </a:extLst>
              </a:tr>
              <a:tr h="777168">
                <a:tc>
                  <a:txBody>
                    <a:bodyPr/>
                    <a:lstStyle/>
                    <a:p>
                      <a:pPr algn="l" fontAlgn="ctr"/>
                      <a:r>
                        <a:rPr lang="en-US" sz="800" u="none" strike="noStrike">
                          <a:effectLst/>
                        </a:rPr>
                        <a:t>Technical Team Meetings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Build Lead Manager</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Bi-weekly</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Discuss issues, and risks of inmates within technical team.</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Stand up meetings, face to face and/or skype for business meeting</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2322844678"/>
                  </a:ext>
                </a:extLst>
              </a:tr>
              <a:tr h="777168">
                <a:tc>
                  <a:txBody>
                    <a:bodyPr/>
                    <a:lstStyle/>
                    <a:p>
                      <a:pPr algn="l" fontAlgn="ctr"/>
                      <a:r>
                        <a:rPr lang="en-US" sz="800" u="none" strike="noStrike">
                          <a:effectLst/>
                        </a:rPr>
                        <a:t>Design Team Meetings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Design Lead</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Bi-weekly</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Discuss about  issues, and risks involved within prison and inmates.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Stand up meetings, face to face and/or skype for business meeting</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3635095082"/>
                  </a:ext>
                </a:extLst>
              </a:tr>
              <a:tr h="648142">
                <a:tc>
                  <a:txBody>
                    <a:bodyPr/>
                    <a:lstStyle/>
                    <a:p>
                      <a:pPr algn="l" fontAlgn="ctr"/>
                      <a:r>
                        <a:rPr lang="en-US" sz="800" u="none" strike="noStrike">
                          <a:effectLst/>
                        </a:rPr>
                        <a:t>Test Team Meetings</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Test Manager</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Bi-weekly</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Discuss about  issues and risks of current work within the group.</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Routine meetings, face to face and/or online meeting</a:t>
                      </a:r>
                      <a:endParaRPr lang="en-US" sz="800" b="0" i="0" u="none" strike="noStrike">
                        <a:solidFill>
                          <a:srgbClr val="000000"/>
                        </a:solidFill>
                        <a:effectLst/>
                        <a:latin typeface="Calibri" panose="020F0502020204030204" pitchFamily="34" charset="0"/>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2850" marR="2850" marT="2850"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2850" marR="2850" marT="2850" marB="0" anchor="ctr"/>
                </a:tc>
                <a:extLst>
                  <a:ext uri="{0D108BD9-81ED-4DB2-BD59-A6C34878D82A}">
                    <a16:rowId xmlns:a16="http://schemas.microsoft.com/office/drawing/2014/main" val="8078943"/>
                  </a:ext>
                </a:extLst>
              </a:tr>
            </a:tbl>
          </a:graphicData>
        </a:graphic>
      </p:graphicFrame>
      <p:sp>
        <p:nvSpPr>
          <p:cNvPr id="11" name="Title 1">
            <a:extLst>
              <a:ext uri="{FF2B5EF4-FFF2-40B4-BE49-F238E27FC236}">
                <a16:creationId xmlns:a16="http://schemas.microsoft.com/office/drawing/2014/main" id="{00F48B3D-98D4-4A8D-A23F-E2A409F5EE08}"/>
              </a:ext>
            </a:extLst>
          </p:cNvPr>
          <p:cNvSpPr txBox="1">
            <a:spLocks/>
          </p:cNvSpPr>
          <p:nvPr/>
        </p:nvSpPr>
        <p:spPr>
          <a:xfrm>
            <a:off x="943889" y="132734"/>
            <a:ext cx="10178322" cy="773889"/>
          </a:xfrm>
          <a:prstGeom prst="rect">
            <a:avLst/>
          </a:prstGeom>
        </p:spPr>
        <p:txBody>
          <a:bodyPr>
            <a:normAutofit fontScale="97500" lnSpcReduction="1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Communication plan</a:t>
            </a:r>
          </a:p>
        </p:txBody>
      </p:sp>
    </p:spTree>
    <p:extLst>
      <p:ext uri="{BB962C8B-B14F-4D97-AF65-F5344CB8AC3E}">
        <p14:creationId xmlns:p14="http://schemas.microsoft.com/office/powerpoint/2010/main" val="3718408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9438" y="1381761"/>
            <a:ext cx="10666002" cy="5476239"/>
          </a:xfrm>
        </p:spPr>
        <p:txBody>
          <a:bodyPr>
            <a:normAutofit/>
          </a:bodyPr>
          <a:lstStyle/>
          <a:p>
            <a:pPr marL="0" indent="0">
              <a:lnSpc>
                <a:spcPct val="100000"/>
              </a:lnSpc>
              <a:buNone/>
            </a:pPr>
            <a:endParaRPr lang="en-US" sz="3400" b="1" dirty="0">
              <a:solidFill>
                <a:schemeClr val="tx1"/>
              </a:solidFill>
              <a:latin typeface="Book Antiqua" panose="02040602050305030304" pitchFamily="18" charset="0"/>
            </a:endParaRPr>
          </a:p>
          <a:p>
            <a:pPr marL="0" indent="0">
              <a:lnSpc>
                <a:spcPct val="100000"/>
              </a:lnSpc>
              <a:buNone/>
            </a:pPr>
            <a:endParaRPr lang="en-US" sz="3400" b="1" dirty="0">
              <a:solidFill>
                <a:schemeClr val="tx1"/>
              </a:solidFill>
              <a:latin typeface="Book Antiqua" panose="0204060205030503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934548776"/>
              </p:ext>
            </p:extLst>
          </p:nvPr>
        </p:nvGraphicFramePr>
        <p:xfrm>
          <a:off x="1003571" y="849507"/>
          <a:ext cx="10666002" cy="5794181"/>
        </p:xfrm>
        <a:graphic>
          <a:graphicData uri="http://schemas.openxmlformats.org/drawingml/2006/table">
            <a:tbl>
              <a:tblPr>
                <a:tableStyleId>{5C22544A-7EE6-4342-B048-85BDC9FD1C3A}</a:tableStyleId>
              </a:tblPr>
              <a:tblGrid>
                <a:gridCol w="818494">
                  <a:extLst>
                    <a:ext uri="{9D8B030D-6E8A-4147-A177-3AD203B41FA5}">
                      <a16:colId xmlns:a16="http://schemas.microsoft.com/office/drawing/2014/main" val="1083099072"/>
                    </a:ext>
                  </a:extLst>
                </a:gridCol>
                <a:gridCol w="1138217">
                  <a:extLst>
                    <a:ext uri="{9D8B030D-6E8A-4147-A177-3AD203B41FA5}">
                      <a16:colId xmlns:a16="http://schemas.microsoft.com/office/drawing/2014/main" val="3127061246"/>
                    </a:ext>
                  </a:extLst>
                </a:gridCol>
                <a:gridCol w="728969">
                  <a:extLst>
                    <a:ext uri="{9D8B030D-6E8A-4147-A177-3AD203B41FA5}">
                      <a16:colId xmlns:a16="http://schemas.microsoft.com/office/drawing/2014/main" val="4054505741"/>
                    </a:ext>
                  </a:extLst>
                </a:gridCol>
                <a:gridCol w="1061482">
                  <a:extLst>
                    <a:ext uri="{9D8B030D-6E8A-4147-A177-3AD203B41FA5}">
                      <a16:colId xmlns:a16="http://schemas.microsoft.com/office/drawing/2014/main" val="1539058695"/>
                    </a:ext>
                  </a:extLst>
                </a:gridCol>
                <a:gridCol w="997539">
                  <a:extLst>
                    <a:ext uri="{9D8B030D-6E8A-4147-A177-3AD203B41FA5}">
                      <a16:colId xmlns:a16="http://schemas.microsoft.com/office/drawing/2014/main" val="561904859"/>
                    </a:ext>
                  </a:extLst>
                </a:gridCol>
                <a:gridCol w="639446">
                  <a:extLst>
                    <a:ext uri="{9D8B030D-6E8A-4147-A177-3AD203B41FA5}">
                      <a16:colId xmlns:a16="http://schemas.microsoft.com/office/drawing/2014/main" val="3590956292"/>
                    </a:ext>
                  </a:extLst>
                </a:gridCol>
                <a:gridCol w="242991">
                  <a:extLst>
                    <a:ext uri="{9D8B030D-6E8A-4147-A177-3AD203B41FA5}">
                      <a16:colId xmlns:a16="http://schemas.microsoft.com/office/drawing/2014/main" val="3047966643"/>
                    </a:ext>
                  </a:extLst>
                </a:gridCol>
                <a:gridCol w="242991">
                  <a:extLst>
                    <a:ext uri="{9D8B030D-6E8A-4147-A177-3AD203B41FA5}">
                      <a16:colId xmlns:a16="http://schemas.microsoft.com/office/drawing/2014/main" val="2499326576"/>
                    </a:ext>
                  </a:extLst>
                </a:gridCol>
                <a:gridCol w="242991">
                  <a:extLst>
                    <a:ext uri="{9D8B030D-6E8A-4147-A177-3AD203B41FA5}">
                      <a16:colId xmlns:a16="http://schemas.microsoft.com/office/drawing/2014/main" val="1320975805"/>
                    </a:ext>
                  </a:extLst>
                </a:gridCol>
                <a:gridCol w="242991">
                  <a:extLst>
                    <a:ext uri="{9D8B030D-6E8A-4147-A177-3AD203B41FA5}">
                      <a16:colId xmlns:a16="http://schemas.microsoft.com/office/drawing/2014/main" val="1407057886"/>
                    </a:ext>
                  </a:extLst>
                </a:gridCol>
                <a:gridCol w="242991">
                  <a:extLst>
                    <a:ext uri="{9D8B030D-6E8A-4147-A177-3AD203B41FA5}">
                      <a16:colId xmlns:a16="http://schemas.microsoft.com/office/drawing/2014/main" val="2533081507"/>
                    </a:ext>
                  </a:extLst>
                </a:gridCol>
                <a:gridCol w="242991">
                  <a:extLst>
                    <a:ext uri="{9D8B030D-6E8A-4147-A177-3AD203B41FA5}">
                      <a16:colId xmlns:a16="http://schemas.microsoft.com/office/drawing/2014/main" val="1903521620"/>
                    </a:ext>
                  </a:extLst>
                </a:gridCol>
                <a:gridCol w="422035">
                  <a:extLst>
                    <a:ext uri="{9D8B030D-6E8A-4147-A177-3AD203B41FA5}">
                      <a16:colId xmlns:a16="http://schemas.microsoft.com/office/drawing/2014/main" val="735605036"/>
                    </a:ext>
                  </a:extLst>
                </a:gridCol>
                <a:gridCol w="242991">
                  <a:extLst>
                    <a:ext uri="{9D8B030D-6E8A-4147-A177-3AD203B41FA5}">
                      <a16:colId xmlns:a16="http://schemas.microsoft.com/office/drawing/2014/main" val="2621552999"/>
                    </a:ext>
                  </a:extLst>
                </a:gridCol>
                <a:gridCol w="242991">
                  <a:extLst>
                    <a:ext uri="{9D8B030D-6E8A-4147-A177-3AD203B41FA5}">
                      <a16:colId xmlns:a16="http://schemas.microsoft.com/office/drawing/2014/main" val="3809450592"/>
                    </a:ext>
                  </a:extLst>
                </a:gridCol>
                <a:gridCol w="242991">
                  <a:extLst>
                    <a:ext uri="{9D8B030D-6E8A-4147-A177-3AD203B41FA5}">
                      <a16:colId xmlns:a16="http://schemas.microsoft.com/office/drawing/2014/main" val="2836235511"/>
                    </a:ext>
                  </a:extLst>
                </a:gridCol>
                <a:gridCol w="242991">
                  <a:extLst>
                    <a:ext uri="{9D8B030D-6E8A-4147-A177-3AD203B41FA5}">
                      <a16:colId xmlns:a16="http://schemas.microsoft.com/office/drawing/2014/main" val="2766973824"/>
                    </a:ext>
                  </a:extLst>
                </a:gridCol>
                <a:gridCol w="242991">
                  <a:extLst>
                    <a:ext uri="{9D8B030D-6E8A-4147-A177-3AD203B41FA5}">
                      <a16:colId xmlns:a16="http://schemas.microsoft.com/office/drawing/2014/main" val="1378881305"/>
                    </a:ext>
                  </a:extLst>
                </a:gridCol>
                <a:gridCol w="242991">
                  <a:extLst>
                    <a:ext uri="{9D8B030D-6E8A-4147-A177-3AD203B41FA5}">
                      <a16:colId xmlns:a16="http://schemas.microsoft.com/office/drawing/2014/main" val="1595929453"/>
                    </a:ext>
                  </a:extLst>
                </a:gridCol>
                <a:gridCol w="242991">
                  <a:extLst>
                    <a:ext uri="{9D8B030D-6E8A-4147-A177-3AD203B41FA5}">
                      <a16:colId xmlns:a16="http://schemas.microsoft.com/office/drawing/2014/main" val="2420503935"/>
                    </a:ext>
                  </a:extLst>
                </a:gridCol>
                <a:gridCol w="242991">
                  <a:extLst>
                    <a:ext uri="{9D8B030D-6E8A-4147-A177-3AD203B41FA5}">
                      <a16:colId xmlns:a16="http://schemas.microsoft.com/office/drawing/2014/main" val="1007496346"/>
                    </a:ext>
                  </a:extLst>
                </a:gridCol>
                <a:gridCol w="242991">
                  <a:extLst>
                    <a:ext uri="{9D8B030D-6E8A-4147-A177-3AD203B41FA5}">
                      <a16:colId xmlns:a16="http://schemas.microsoft.com/office/drawing/2014/main" val="2366308782"/>
                    </a:ext>
                  </a:extLst>
                </a:gridCol>
                <a:gridCol w="242991">
                  <a:extLst>
                    <a:ext uri="{9D8B030D-6E8A-4147-A177-3AD203B41FA5}">
                      <a16:colId xmlns:a16="http://schemas.microsoft.com/office/drawing/2014/main" val="3428567795"/>
                    </a:ext>
                  </a:extLst>
                </a:gridCol>
                <a:gridCol w="242991">
                  <a:extLst>
                    <a:ext uri="{9D8B030D-6E8A-4147-A177-3AD203B41FA5}">
                      <a16:colId xmlns:a16="http://schemas.microsoft.com/office/drawing/2014/main" val="1967239373"/>
                    </a:ext>
                  </a:extLst>
                </a:gridCol>
                <a:gridCol w="242991">
                  <a:extLst>
                    <a:ext uri="{9D8B030D-6E8A-4147-A177-3AD203B41FA5}">
                      <a16:colId xmlns:a16="http://schemas.microsoft.com/office/drawing/2014/main" val="3683480872"/>
                    </a:ext>
                  </a:extLst>
                </a:gridCol>
                <a:gridCol w="242991">
                  <a:extLst>
                    <a:ext uri="{9D8B030D-6E8A-4147-A177-3AD203B41FA5}">
                      <a16:colId xmlns:a16="http://schemas.microsoft.com/office/drawing/2014/main" val="3309663967"/>
                    </a:ext>
                  </a:extLst>
                </a:gridCol>
                <a:gridCol w="242991">
                  <a:extLst>
                    <a:ext uri="{9D8B030D-6E8A-4147-A177-3AD203B41FA5}">
                      <a16:colId xmlns:a16="http://schemas.microsoft.com/office/drawing/2014/main" val="2004911684"/>
                    </a:ext>
                  </a:extLst>
                </a:gridCol>
              </a:tblGrid>
              <a:tr h="826154">
                <a:tc>
                  <a:txBody>
                    <a:bodyPr/>
                    <a:lstStyle/>
                    <a:p>
                      <a:pPr algn="l" fontAlgn="ctr"/>
                      <a:r>
                        <a:rPr lang="en-US" sz="800" b="1" u="none" strike="noStrike" dirty="0">
                          <a:effectLst/>
                        </a:rPr>
                        <a:t>Information Required </a:t>
                      </a:r>
                      <a:br>
                        <a:rPr lang="en-US" sz="800" b="1" u="none" strike="noStrike" dirty="0">
                          <a:effectLst/>
                        </a:rPr>
                      </a:br>
                      <a:r>
                        <a:rPr lang="en-US" sz="800" b="1" u="none" strike="noStrike" dirty="0">
                          <a:effectLst/>
                        </a:rPr>
                        <a:t>(the message)</a:t>
                      </a:r>
                      <a:endParaRPr lang="en-US" sz="800" b="1" i="0" u="none" strike="noStrike" dirty="0">
                        <a:solidFill>
                          <a:srgbClr val="9C5700"/>
                        </a:solidFill>
                        <a:effectLst/>
                        <a:latin typeface="Calibri" panose="020F0502020204030204" pitchFamily="34" charset="0"/>
                      </a:endParaRPr>
                    </a:p>
                  </a:txBody>
                  <a:tcPr marL="3267" marR="3267" marT="3267" marB="0" anchor="ctr">
                    <a:solidFill>
                      <a:srgbClr val="FF9900"/>
                    </a:solidFill>
                  </a:tcPr>
                </a:tc>
                <a:tc>
                  <a:txBody>
                    <a:bodyPr/>
                    <a:lstStyle/>
                    <a:p>
                      <a:pPr algn="l" fontAlgn="ctr"/>
                      <a:r>
                        <a:rPr lang="en-US" sz="800" b="1" u="none" strike="noStrike" dirty="0">
                          <a:effectLst/>
                        </a:rPr>
                        <a:t>Information Provider</a:t>
                      </a:r>
                      <a:br>
                        <a:rPr lang="en-US" sz="800" b="1" u="none" strike="noStrike" dirty="0">
                          <a:effectLst/>
                        </a:rPr>
                      </a:br>
                      <a:r>
                        <a:rPr lang="en-US" sz="800" b="1" u="none" strike="noStrike" dirty="0">
                          <a:effectLst/>
                        </a:rPr>
                        <a:t>(the sources)</a:t>
                      </a:r>
                      <a:endParaRPr lang="en-US" sz="800" b="1" i="0" u="none" strike="noStrike" dirty="0">
                        <a:solidFill>
                          <a:srgbClr val="9C5700"/>
                        </a:solidFill>
                        <a:effectLst/>
                        <a:latin typeface="Calibri" panose="020F0502020204030204" pitchFamily="34" charset="0"/>
                      </a:endParaRPr>
                    </a:p>
                  </a:txBody>
                  <a:tcPr marL="3267" marR="3267" marT="3267" marB="0" anchor="ctr">
                    <a:solidFill>
                      <a:srgbClr val="FF9900"/>
                    </a:solidFill>
                  </a:tcPr>
                </a:tc>
                <a:tc>
                  <a:txBody>
                    <a:bodyPr/>
                    <a:lstStyle/>
                    <a:p>
                      <a:pPr algn="l" fontAlgn="ctr"/>
                      <a:r>
                        <a:rPr lang="en-US" sz="800" b="1" u="none" strike="noStrike" dirty="0">
                          <a:effectLst/>
                        </a:rPr>
                        <a:t>Frequency</a:t>
                      </a:r>
                      <a:endParaRPr lang="en-US" sz="800" b="1" i="0" u="none" strike="noStrike" dirty="0">
                        <a:solidFill>
                          <a:srgbClr val="9C5700"/>
                        </a:solidFill>
                        <a:effectLst/>
                        <a:latin typeface="Calibri" panose="020F0502020204030204" pitchFamily="34" charset="0"/>
                      </a:endParaRPr>
                    </a:p>
                  </a:txBody>
                  <a:tcPr marL="3267" marR="3267" marT="3267" marB="0" anchor="ctr">
                    <a:solidFill>
                      <a:srgbClr val="FF9900"/>
                    </a:solidFill>
                  </a:tcPr>
                </a:tc>
                <a:tc>
                  <a:txBody>
                    <a:bodyPr/>
                    <a:lstStyle/>
                    <a:p>
                      <a:pPr algn="l" fontAlgn="ctr"/>
                      <a:r>
                        <a:rPr lang="en-US" sz="800" b="1" u="none" strike="noStrike" dirty="0">
                          <a:effectLst/>
                        </a:rPr>
                        <a:t>Expected effect</a:t>
                      </a:r>
                      <a:endParaRPr lang="en-US" sz="800" b="1" i="0" u="none" strike="noStrike" dirty="0">
                        <a:solidFill>
                          <a:srgbClr val="9C5700"/>
                        </a:solidFill>
                        <a:effectLst/>
                        <a:latin typeface="Calibri" panose="020F0502020204030204" pitchFamily="34" charset="0"/>
                      </a:endParaRPr>
                    </a:p>
                  </a:txBody>
                  <a:tcPr marL="3267" marR="3267" marT="3267" marB="0" anchor="ctr">
                    <a:solidFill>
                      <a:srgbClr val="FF9900"/>
                    </a:solidFill>
                  </a:tcPr>
                </a:tc>
                <a:tc>
                  <a:txBody>
                    <a:bodyPr/>
                    <a:lstStyle/>
                    <a:p>
                      <a:pPr algn="l" fontAlgn="ctr"/>
                      <a:r>
                        <a:rPr lang="en-US" sz="800" b="1" u="none" strike="noStrike" dirty="0">
                          <a:effectLst/>
                        </a:rPr>
                        <a:t>Method of Communication </a:t>
                      </a:r>
                      <a:br>
                        <a:rPr lang="en-US" sz="800" b="1" u="none" strike="noStrike" dirty="0">
                          <a:effectLst/>
                        </a:rPr>
                      </a:br>
                      <a:r>
                        <a:rPr lang="en-US" sz="800" b="1" u="none" strike="noStrike" dirty="0">
                          <a:effectLst/>
                        </a:rPr>
                        <a:t>(the media)</a:t>
                      </a:r>
                      <a:endParaRPr lang="en-US" sz="800" b="1" i="0" u="none" strike="noStrike" dirty="0">
                        <a:solidFill>
                          <a:srgbClr val="9C5700"/>
                        </a:solidFill>
                        <a:effectLst/>
                        <a:latin typeface="Calibri" panose="020F0502020204030204" pitchFamily="34" charset="0"/>
                      </a:endParaRPr>
                    </a:p>
                  </a:txBody>
                  <a:tcPr marL="3267" marR="3267" marT="3267" marB="0" anchor="ctr">
                    <a:solidFill>
                      <a:srgbClr val="FF9900"/>
                    </a:solidFill>
                  </a:tcPr>
                </a:tc>
                <a:tc>
                  <a:txBody>
                    <a:bodyPr/>
                    <a:lstStyle/>
                    <a:p>
                      <a:pPr algn="l" fontAlgn="ctr"/>
                      <a:r>
                        <a:rPr lang="en-US" sz="800" b="1" u="none" strike="noStrike" dirty="0">
                          <a:effectLst/>
                        </a:rPr>
                        <a:t>Project  Steering Committee</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Project Sponsor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Project Core Team</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Design Team</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Test Team</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Business Team</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System Users</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IT Director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Dean, UC Denver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err="1">
                          <a:effectLst/>
                        </a:rPr>
                        <a:t>Juctice</a:t>
                      </a:r>
                      <a:r>
                        <a:rPr lang="en-US" sz="800" b="1" u="none" strike="noStrike" dirty="0">
                          <a:effectLst/>
                        </a:rPr>
                        <a:t> Dept. Head</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Construction Manager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PMO Lead</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Operations Manager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Inmate</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Build Lead</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Prison </a:t>
                      </a:r>
                      <a:r>
                        <a:rPr lang="en-US" sz="800" b="1" u="none" strike="noStrike" dirty="0" err="1">
                          <a:effectLst/>
                        </a:rPr>
                        <a:t>Wardon</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Prison Security Head</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IT Director </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Training </a:t>
                      </a:r>
                      <a:r>
                        <a:rPr lang="en-US" sz="800" b="1" u="none" strike="noStrike" dirty="0" err="1">
                          <a:effectLst/>
                        </a:rPr>
                        <a:t>Cordinator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Professors</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Procurement manager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tc>
                  <a:txBody>
                    <a:bodyPr/>
                    <a:lstStyle/>
                    <a:p>
                      <a:pPr algn="l" fontAlgn="ctr"/>
                      <a:r>
                        <a:rPr lang="en-US" sz="800" b="1" u="none" strike="noStrike" dirty="0">
                          <a:effectLst/>
                        </a:rPr>
                        <a:t>Change Manager</a:t>
                      </a:r>
                      <a:endParaRPr lang="en-US" sz="800" b="1" i="0" u="none" strike="noStrike" dirty="0">
                        <a:solidFill>
                          <a:srgbClr val="9C5700"/>
                        </a:solidFill>
                        <a:effectLst/>
                        <a:latin typeface="Calibri" panose="020F0502020204030204" pitchFamily="34" charset="0"/>
                      </a:endParaRPr>
                    </a:p>
                  </a:txBody>
                  <a:tcPr marL="3267" marR="3267" marT="3267" marB="0" vert="vert270" anchor="ctr">
                    <a:solidFill>
                      <a:srgbClr val="FF9900"/>
                    </a:solidFill>
                  </a:tcPr>
                </a:tc>
                <a:extLst>
                  <a:ext uri="{0D108BD9-81ED-4DB2-BD59-A6C34878D82A}">
                    <a16:rowId xmlns:a16="http://schemas.microsoft.com/office/drawing/2014/main" val="2118922429"/>
                  </a:ext>
                </a:extLst>
              </a:tr>
              <a:tr h="891436">
                <a:tc>
                  <a:txBody>
                    <a:bodyPr/>
                    <a:lstStyle/>
                    <a:p>
                      <a:pPr algn="l" fontAlgn="ctr"/>
                      <a:r>
                        <a:rPr lang="en-US" sz="800" u="none" strike="noStrike">
                          <a:effectLst/>
                        </a:rPr>
                        <a:t>Business Team Meetings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Business, Project Manager/(BSA's)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Bi-weekly</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Brainstrom about ideas,discuss issues, and risks of current work packages within business team.</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Routine meetings, face to face and/or online meeting</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3908143914"/>
                  </a:ext>
                </a:extLst>
              </a:tr>
              <a:tr h="1145160">
                <a:tc>
                  <a:txBody>
                    <a:bodyPr/>
                    <a:lstStyle/>
                    <a:p>
                      <a:pPr algn="l" fontAlgn="ctr"/>
                      <a:r>
                        <a:rPr lang="en-US" sz="800" u="none" strike="noStrike">
                          <a:effectLst/>
                        </a:rPr>
                        <a:t>Project Steering Committee Updates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PM</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monthly/ milestones based</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Common understanding, approval of scope, time and budget alignments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Discussion of project progress, risks, issues, mitigations and potential scope, time or budget alignments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 </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480586008"/>
                  </a:ext>
                </a:extLst>
              </a:tr>
              <a:tr h="1145160">
                <a:tc>
                  <a:txBody>
                    <a:bodyPr/>
                    <a:lstStyle/>
                    <a:p>
                      <a:pPr algn="l" fontAlgn="ctr"/>
                      <a:r>
                        <a:rPr lang="en-US" sz="800" u="none" strike="noStrike">
                          <a:effectLst/>
                        </a:rPr>
                        <a:t>Promotion(Marketing)</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PM / Directors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If required</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Project marketing, information and awareness for interested stakeholders regarding Promising future for inmates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Email, App promotion,Company Newspapers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402927779"/>
                  </a:ext>
                </a:extLst>
              </a:tr>
              <a:tr h="637711">
                <a:tc>
                  <a:txBody>
                    <a:bodyPr/>
                    <a:lstStyle/>
                    <a:p>
                      <a:pPr algn="l" fontAlgn="ctr"/>
                      <a:r>
                        <a:rPr lang="en-US" sz="800" u="none" strike="noStrike">
                          <a:effectLst/>
                        </a:rPr>
                        <a:t>Go-Live*</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Sponsor / PM / Leads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Once, short before Go-Live</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Awareness and project marketing</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Communication of Project Go-Live, by email and other news channels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1627210321"/>
                  </a:ext>
                </a:extLst>
              </a:tr>
              <a:tr h="637711">
                <a:tc>
                  <a:txBody>
                    <a:bodyPr/>
                    <a:lstStyle/>
                    <a:p>
                      <a:pPr algn="l" fontAlgn="ctr"/>
                      <a:r>
                        <a:rPr lang="en-US" sz="800" u="none" strike="noStrike">
                          <a:effectLst/>
                        </a:rPr>
                        <a:t>Project Close</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PM</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Once, to formally close the Project</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Lessons Learned, termination of project organization</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Project Close-Out Meeting, face to face and/or online meeting</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a:effectLst/>
                        </a:rPr>
                        <a:t> </a:t>
                      </a:r>
                      <a:endParaRPr lang="en-US" sz="800" b="1" i="0" u="none" strike="noStrike">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4130664663"/>
                  </a:ext>
                </a:extLst>
              </a:tr>
              <a:tr h="510849">
                <a:tc>
                  <a:txBody>
                    <a:bodyPr/>
                    <a:lstStyle/>
                    <a:p>
                      <a:pPr algn="l" fontAlgn="ctr"/>
                      <a:r>
                        <a:rPr lang="en-US" sz="800" u="none" strike="noStrike">
                          <a:effectLst/>
                        </a:rPr>
                        <a:t>Training Documents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Change Manager</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Every 6 months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Training Documents related to the Product</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a:effectLst/>
                        </a:rPr>
                        <a:t>Roadshow and News lestters</a:t>
                      </a:r>
                      <a:endParaRPr lang="en-US" sz="800" b="0" i="0" u="none" strike="noStrike">
                        <a:solidFill>
                          <a:srgbClr val="000000"/>
                        </a:solidFill>
                        <a:effectLst/>
                        <a:latin typeface="Calibri" panose="020F0502020204030204" pitchFamily="34" charset="0"/>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tc>
                  <a:txBody>
                    <a:bodyPr/>
                    <a:lstStyle/>
                    <a:p>
                      <a:pPr algn="l" fontAlgn="ctr"/>
                      <a:r>
                        <a:rPr lang="en-US" sz="800" u="none" strike="noStrike" dirty="0">
                          <a:effectLst/>
                        </a:rPr>
                        <a:t>X</a:t>
                      </a:r>
                      <a:endParaRPr lang="en-US" sz="800" b="1" i="0" u="none" strike="noStrike" dirty="0">
                        <a:solidFill>
                          <a:srgbClr val="000000"/>
                        </a:solidFill>
                        <a:effectLst/>
                        <a:latin typeface="Symbol" panose="05050102010706020507" pitchFamily="18" charset="2"/>
                      </a:endParaRPr>
                    </a:p>
                  </a:txBody>
                  <a:tcPr marL="3267" marR="3267" marT="3267" marB="0" anchor="ctr"/>
                </a:tc>
                <a:extLst>
                  <a:ext uri="{0D108BD9-81ED-4DB2-BD59-A6C34878D82A}">
                    <a16:rowId xmlns:a16="http://schemas.microsoft.com/office/drawing/2014/main" val="2801108897"/>
                  </a:ext>
                </a:extLst>
              </a:tr>
            </a:tbl>
          </a:graphicData>
        </a:graphic>
      </p:graphicFrame>
      <p:sp>
        <p:nvSpPr>
          <p:cNvPr id="8" name="Title 1">
            <a:extLst>
              <a:ext uri="{FF2B5EF4-FFF2-40B4-BE49-F238E27FC236}">
                <a16:creationId xmlns:a16="http://schemas.microsoft.com/office/drawing/2014/main" id="{48A2E6E9-D7B9-4BF1-9044-27D0B5395884}"/>
              </a:ext>
            </a:extLst>
          </p:cNvPr>
          <p:cNvSpPr txBox="1">
            <a:spLocks/>
          </p:cNvSpPr>
          <p:nvPr/>
        </p:nvSpPr>
        <p:spPr>
          <a:xfrm>
            <a:off x="943889" y="132734"/>
            <a:ext cx="10178322" cy="773889"/>
          </a:xfrm>
          <a:prstGeom prst="rect">
            <a:avLst/>
          </a:prstGeom>
        </p:spPr>
        <p:txBody>
          <a:bodyPr>
            <a:normAutofit fontScale="97500" lnSpcReduction="1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Communication plan</a:t>
            </a:r>
          </a:p>
        </p:txBody>
      </p:sp>
    </p:spTree>
    <p:extLst>
      <p:ext uri="{BB962C8B-B14F-4D97-AF65-F5344CB8AC3E}">
        <p14:creationId xmlns:p14="http://schemas.microsoft.com/office/powerpoint/2010/main" val="2609055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9F7538-6866-4DF9-9E8E-D6827AF892D2}"/>
              </a:ext>
            </a:extLst>
          </p:cNvPr>
          <p:cNvSpPr txBox="1">
            <a:spLocks/>
          </p:cNvSpPr>
          <p:nvPr/>
        </p:nvSpPr>
        <p:spPr>
          <a:xfrm>
            <a:off x="1108587" y="585979"/>
            <a:ext cx="9144000" cy="9509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Quality Management</a:t>
            </a:r>
          </a:p>
        </p:txBody>
      </p:sp>
      <p:pic>
        <p:nvPicPr>
          <p:cNvPr id="5" name="Picture 2" descr="Image result">
            <a:extLst>
              <a:ext uri="{FF2B5EF4-FFF2-40B4-BE49-F238E27FC236}">
                <a16:creationId xmlns:a16="http://schemas.microsoft.com/office/drawing/2014/main" id="{D8E63EF8-D1A2-4402-A2BE-55386FECAC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836" y="3238986"/>
            <a:ext cx="7058025" cy="2657476"/>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ular Callout 10">
            <a:extLst>
              <a:ext uri="{FF2B5EF4-FFF2-40B4-BE49-F238E27FC236}">
                <a16:creationId xmlns:a16="http://schemas.microsoft.com/office/drawing/2014/main" id="{187E2D46-D1D7-4038-B8DC-0EE170152CFD}"/>
              </a:ext>
            </a:extLst>
          </p:cNvPr>
          <p:cNvSpPr/>
          <p:nvPr/>
        </p:nvSpPr>
        <p:spPr>
          <a:xfrm>
            <a:off x="1185635" y="1764594"/>
            <a:ext cx="1542362" cy="1222873"/>
          </a:xfrm>
          <a:prstGeom prst="wedgeRoundRectCallout">
            <a:avLst/>
          </a:prstGeom>
          <a:solidFill>
            <a:srgbClr val="FFC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n w="0"/>
                <a:solidFill>
                  <a:schemeClr val="tx1"/>
                </a:solidFill>
                <a:effectLst>
                  <a:reflection blurRad="6350" stA="53000" endA="300" endPos="35500" dir="5400000" sy="-90000" algn="bl" rotWithShape="0"/>
                </a:effectLst>
              </a:rPr>
              <a:t>Quality Planning</a:t>
            </a:r>
          </a:p>
        </p:txBody>
      </p:sp>
      <p:sp>
        <p:nvSpPr>
          <p:cNvPr id="7" name="Rounded Rectangular Callout 19">
            <a:extLst>
              <a:ext uri="{FF2B5EF4-FFF2-40B4-BE49-F238E27FC236}">
                <a16:creationId xmlns:a16="http://schemas.microsoft.com/office/drawing/2014/main" id="{6C62358F-0851-4A56-A8EA-10E280704524}"/>
              </a:ext>
            </a:extLst>
          </p:cNvPr>
          <p:cNvSpPr/>
          <p:nvPr/>
        </p:nvSpPr>
        <p:spPr>
          <a:xfrm>
            <a:off x="3002242" y="1788474"/>
            <a:ext cx="1542362" cy="1198993"/>
          </a:xfrm>
          <a:prstGeom prst="wedgeRoundRectCallout">
            <a:avLst/>
          </a:prstGeom>
          <a:solidFill>
            <a:srgbClr val="FFC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n w="0"/>
                <a:solidFill>
                  <a:schemeClr val="tx1"/>
                </a:solidFill>
                <a:effectLst>
                  <a:reflection blurRad="6350" stA="53000" endA="300" endPos="35500" dir="5400000" sy="-90000" algn="bl" rotWithShape="0"/>
                </a:effectLst>
              </a:rPr>
              <a:t>Quality Control</a:t>
            </a:r>
          </a:p>
        </p:txBody>
      </p:sp>
      <p:sp>
        <p:nvSpPr>
          <p:cNvPr id="8" name="Rounded Rectangular Callout 20">
            <a:extLst>
              <a:ext uri="{FF2B5EF4-FFF2-40B4-BE49-F238E27FC236}">
                <a16:creationId xmlns:a16="http://schemas.microsoft.com/office/drawing/2014/main" id="{5B88ABCE-EB9F-4DE7-807B-7403F105DDE0}"/>
              </a:ext>
            </a:extLst>
          </p:cNvPr>
          <p:cNvSpPr/>
          <p:nvPr/>
        </p:nvSpPr>
        <p:spPr>
          <a:xfrm>
            <a:off x="4818849" y="1764594"/>
            <a:ext cx="1542362" cy="1198993"/>
          </a:xfrm>
          <a:prstGeom prst="wedgeRoundRectCallout">
            <a:avLst/>
          </a:prstGeom>
          <a:solidFill>
            <a:srgbClr val="FFC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n w="0"/>
                <a:solidFill>
                  <a:schemeClr val="tx1"/>
                </a:solidFill>
                <a:effectLst>
                  <a:reflection blurRad="6350" stA="53000" endA="300" endPos="35500" dir="5400000" sy="-90000" algn="bl" rotWithShape="0"/>
                </a:effectLst>
              </a:rPr>
              <a:t>Quality Inspection</a:t>
            </a:r>
          </a:p>
        </p:txBody>
      </p:sp>
      <p:sp>
        <p:nvSpPr>
          <p:cNvPr id="9" name="Rounded Rectangular Callout 21">
            <a:extLst>
              <a:ext uri="{FF2B5EF4-FFF2-40B4-BE49-F238E27FC236}">
                <a16:creationId xmlns:a16="http://schemas.microsoft.com/office/drawing/2014/main" id="{553AB383-E27F-4ED5-9F3E-FBFBEA36A676}"/>
              </a:ext>
            </a:extLst>
          </p:cNvPr>
          <p:cNvSpPr/>
          <p:nvPr/>
        </p:nvSpPr>
        <p:spPr>
          <a:xfrm>
            <a:off x="6635456" y="1788474"/>
            <a:ext cx="1666591" cy="1198993"/>
          </a:xfrm>
          <a:prstGeom prst="wedgeRoundRectCallout">
            <a:avLst/>
          </a:prstGeom>
          <a:solidFill>
            <a:srgbClr val="FFC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ln w="0"/>
                <a:solidFill>
                  <a:schemeClr val="tx1"/>
                </a:solidFill>
                <a:effectLst>
                  <a:reflection blurRad="6350" stA="53000" endA="300" endPos="35500" dir="5400000" sy="-90000" algn="bl" rotWithShape="0"/>
                </a:effectLst>
              </a:rPr>
              <a:t>Quality Improvement</a:t>
            </a:r>
          </a:p>
        </p:txBody>
      </p:sp>
      <p:sp>
        <p:nvSpPr>
          <p:cNvPr id="10" name="TextBox 9">
            <a:extLst>
              <a:ext uri="{FF2B5EF4-FFF2-40B4-BE49-F238E27FC236}">
                <a16:creationId xmlns:a16="http://schemas.microsoft.com/office/drawing/2014/main" id="{A4A133B9-5A56-4AEC-94BF-42723DF1F759}"/>
              </a:ext>
            </a:extLst>
          </p:cNvPr>
          <p:cNvSpPr txBox="1"/>
          <p:nvPr/>
        </p:nvSpPr>
        <p:spPr>
          <a:xfrm>
            <a:off x="8672802" y="275304"/>
            <a:ext cx="2880101" cy="6821355"/>
          </a:xfrm>
          <a:prstGeom prst="rect">
            <a:avLst/>
          </a:prstGeom>
          <a:noFill/>
        </p:spPr>
        <p:txBody>
          <a:bodyPr wrap="square" rtlCol="0">
            <a:spAutoFit/>
          </a:bodyPr>
          <a:lstStyle/>
          <a:p>
            <a:pPr>
              <a:lnSpc>
                <a:spcPct val="115000"/>
              </a:lnSpc>
              <a:spcAft>
                <a:spcPts val="800"/>
              </a:spcAft>
            </a:pPr>
            <a:r>
              <a:rPr lang="en-US" b="1" dirty="0" err="1">
                <a:solidFill>
                  <a:srgbClr val="000000"/>
                </a:solidFill>
                <a:ea typeface="Calibri" panose="020F0502020204030204" pitchFamily="34" charset="0"/>
                <a:cs typeface="Calibri" panose="020F0502020204030204" pitchFamily="34" charset="0"/>
              </a:rPr>
              <a:t>QualityPlanning</a:t>
            </a:r>
            <a:r>
              <a:rPr lang="en-US" b="1" dirty="0">
                <a:solidFill>
                  <a:srgbClr val="000000"/>
                </a:solidFill>
                <a:ea typeface="Calibri" panose="020F0502020204030204" pitchFamily="34" charset="0"/>
                <a:cs typeface="Calibri" panose="020F0502020204030204" pitchFamily="34" charset="0"/>
              </a:rPr>
              <a:t>: </a:t>
            </a:r>
            <a:r>
              <a:rPr lang="en-US" dirty="0">
                <a:solidFill>
                  <a:srgbClr val="000000"/>
                </a:solidFill>
                <a:ea typeface="Calibri" panose="020F0502020204030204" pitchFamily="34" charset="0"/>
                <a:cs typeface="Calibri" panose="020F0502020204030204" pitchFamily="34" charset="0"/>
              </a:rPr>
              <a:t>defines quality goals for overall project plan </a:t>
            </a:r>
          </a:p>
          <a:p>
            <a:pPr>
              <a:lnSpc>
                <a:spcPct val="115000"/>
              </a:lnSpc>
              <a:spcAft>
                <a:spcPts val="800"/>
              </a:spcAft>
            </a:pPr>
            <a:r>
              <a:rPr lang="en-US" dirty="0">
                <a:solidFill>
                  <a:srgbClr val="000000"/>
                </a:solidFill>
                <a:ea typeface="Calibri" panose="020F0502020204030204" pitchFamily="34" charset="0"/>
                <a:cs typeface="Calibri" panose="020F0502020204030204" pitchFamily="34" charset="0"/>
              </a:rPr>
              <a:t>(That’s what we want to achieve)</a:t>
            </a:r>
            <a:endParaRPr lang="en-US" dirty="0">
              <a:ea typeface="Calibri" panose="020F0502020204030204" pitchFamily="34" charset="0"/>
              <a:cs typeface="Times New Roman" panose="02020603050405020304" pitchFamily="18" charset="0"/>
            </a:endParaRPr>
          </a:p>
          <a:p>
            <a:pPr>
              <a:lnSpc>
                <a:spcPct val="115000"/>
              </a:lnSpc>
              <a:spcAft>
                <a:spcPts val="800"/>
              </a:spcAft>
            </a:pPr>
            <a:r>
              <a:rPr lang="en-US" b="1" dirty="0" err="1">
                <a:solidFill>
                  <a:srgbClr val="000000"/>
                </a:solidFill>
                <a:ea typeface="Calibri" panose="020F0502020204030204" pitchFamily="34" charset="0"/>
                <a:cs typeface="Calibri" panose="020F0502020204030204" pitchFamily="34" charset="0"/>
              </a:rPr>
              <a:t>QualityControl</a:t>
            </a:r>
            <a:r>
              <a:rPr lang="en-US" b="1" dirty="0">
                <a:solidFill>
                  <a:srgbClr val="000000"/>
                </a:solidFill>
                <a:ea typeface="Calibri" panose="020F0502020204030204" pitchFamily="34" charset="0"/>
                <a:cs typeface="Calibri" panose="020F0502020204030204" pitchFamily="34" charset="0"/>
              </a:rPr>
              <a:t>: </a:t>
            </a:r>
            <a:r>
              <a:rPr lang="en-US" dirty="0">
                <a:solidFill>
                  <a:srgbClr val="000000"/>
                </a:solidFill>
                <a:ea typeface="Calibri" panose="020F0502020204030204" pitchFamily="34" charset="0"/>
                <a:cs typeface="Calibri" panose="020F0502020204030204" pitchFamily="34" charset="0"/>
              </a:rPr>
              <a:t>constructive measures (That’s how we have to work)</a:t>
            </a:r>
            <a:endParaRPr lang="en-US" dirty="0">
              <a:ea typeface="Calibri" panose="020F0502020204030204" pitchFamily="34" charset="0"/>
              <a:cs typeface="Times New Roman" panose="02020603050405020304" pitchFamily="18" charset="0"/>
            </a:endParaRPr>
          </a:p>
          <a:p>
            <a:pPr>
              <a:lnSpc>
                <a:spcPct val="115000"/>
              </a:lnSpc>
              <a:spcAft>
                <a:spcPts val="800"/>
              </a:spcAft>
            </a:pPr>
            <a:r>
              <a:rPr lang="en-US" b="1" dirty="0" err="1">
                <a:solidFill>
                  <a:srgbClr val="000000"/>
                </a:solidFill>
                <a:ea typeface="Calibri" panose="020F0502020204030204" pitchFamily="34" charset="0"/>
                <a:cs typeface="Calibri" panose="020F0502020204030204" pitchFamily="34" charset="0"/>
              </a:rPr>
              <a:t>QualityInspection</a:t>
            </a:r>
            <a:r>
              <a:rPr lang="en-US" b="1" dirty="0">
                <a:solidFill>
                  <a:srgbClr val="000000"/>
                </a:solidFill>
                <a:ea typeface="Calibri" panose="020F0502020204030204" pitchFamily="34" charset="0"/>
                <a:cs typeface="Calibri" panose="020F0502020204030204" pitchFamily="34" charset="0"/>
              </a:rPr>
              <a:t>: </a:t>
            </a:r>
            <a:r>
              <a:rPr lang="en-US" dirty="0">
                <a:solidFill>
                  <a:srgbClr val="000000"/>
                </a:solidFill>
                <a:ea typeface="Calibri" panose="020F0502020204030204" pitchFamily="34" charset="0"/>
                <a:cs typeface="Calibri" panose="020F0502020204030204" pitchFamily="34" charset="0"/>
              </a:rPr>
              <a:t>analytical measures </a:t>
            </a:r>
          </a:p>
          <a:p>
            <a:pPr>
              <a:lnSpc>
                <a:spcPct val="115000"/>
              </a:lnSpc>
              <a:spcAft>
                <a:spcPts val="800"/>
              </a:spcAft>
            </a:pPr>
            <a:r>
              <a:rPr lang="en-US" dirty="0">
                <a:solidFill>
                  <a:srgbClr val="000000"/>
                </a:solidFill>
                <a:ea typeface="Calibri" panose="020F0502020204030204" pitchFamily="34" charset="0"/>
                <a:cs typeface="Calibri" panose="020F0502020204030204" pitchFamily="34" charset="0"/>
              </a:rPr>
              <a:t>(Have we achieved the goals? Have we worked correctly?)</a:t>
            </a:r>
          </a:p>
          <a:p>
            <a:pPr>
              <a:lnSpc>
                <a:spcPct val="115000"/>
              </a:lnSpc>
              <a:spcAft>
                <a:spcPts val="800"/>
              </a:spcAft>
            </a:pPr>
            <a:r>
              <a:rPr lang="en-US" b="1" dirty="0" err="1">
                <a:solidFill>
                  <a:srgbClr val="000000"/>
                </a:solidFill>
                <a:ea typeface="Calibri" panose="020F0502020204030204" pitchFamily="34" charset="0"/>
                <a:cs typeface="Calibri" panose="020F0502020204030204" pitchFamily="34" charset="0"/>
              </a:rPr>
              <a:t>QualityImprovement</a:t>
            </a:r>
            <a:r>
              <a:rPr lang="en-US" b="1" dirty="0">
                <a:solidFill>
                  <a:srgbClr val="000000"/>
                </a:solidFill>
                <a:ea typeface="Calibri" panose="020F0502020204030204" pitchFamily="34" charset="0"/>
                <a:cs typeface="Calibri" panose="020F0502020204030204" pitchFamily="34" charset="0"/>
              </a:rPr>
              <a:t>: </a:t>
            </a:r>
            <a:r>
              <a:rPr lang="en-US" dirty="0">
                <a:solidFill>
                  <a:srgbClr val="000000"/>
                </a:solidFill>
                <a:ea typeface="Calibri" panose="020F0502020204030204" pitchFamily="34" charset="0"/>
                <a:cs typeface="Calibri" panose="020F0502020204030204" pitchFamily="34" charset="0"/>
              </a:rPr>
              <a:t>Continuous Management measures</a:t>
            </a:r>
          </a:p>
          <a:p>
            <a:pPr>
              <a:lnSpc>
                <a:spcPct val="115000"/>
              </a:lnSpc>
              <a:spcAft>
                <a:spcPts val="800"/>
              </a:spcAft>
            </a:pPr>
            <a:r>
              <a:rPr lang="en-US" dirty="0">
                <a:solidFill>
                  <a:srgbClr val="000000"/>
                </a:solidFill>
                <a:ea typeface="Calibri" panose="020F0502020204030204" pitchFamily="34" charset="0"/>
                <a:cs typeface="Calibri" panose="020F0502020204030204" pitchFamily="34" charset="0"/>
              </a:rPr>
              <a:t>(That’s how we can improve!)</a:t>
            </a:r>
            <a:endParaRPr lang="en-US" dirty="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51137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D772E455-9402-4AFE-B351-8ADFA81F2B64}"/>
              </a:ext>
            </a:extLst>
          </p:cNvPr>
          <p:cNvGraphicFramePr>
            <a:graphicFrameLocks noGrp="1"/>
          </p:cNvGraphicFramePr>
          <p:nvPr>
            <p:extLst>
              <p:ext uri="{D42A27DB-BD31-4B8C-83A1-F6EECF244321}">
                <p14:modId xmlns:p14="http://schemas.microsoft.com/office/powerpoint/2010/main" val="3504097853"/>
              </p:ext>
            </p:extLst>
          </p:nvPr>
        </p:nvGraphicFramePr>
        <p:xfrm>
          <a:off x="1175262" y="1004335"/>
          <a:ext cx="10193798" cy="5394960"/>
        </p:xfrm>
        <a:graphic>
          <a:graphicData uri="http://schemas.openxmlformats.org/drawingml/2006/table">
            <a:tbl>
              <a:tblPr firstRow="1" bandRow="1">
                <a:tableStyleId>{5C22544A-7EE6-4342-B048-85BDC9FD1C3A}</a:tableStyleId>
              </a:tblPr>
              <a:tblGrid>
                <a:gridCol w="4293786">
                  <a:extLst>
                    <a:ext uri="{9D8B030D-6E8A-4147-A177-3AD203B41FA5}">
                      <a16:colId xmlns:a16="http://schemas.microsoft.com/office/drawing/2014/main" val="1769751079"/>
                    </a:ext>
                  </a:extLst>
                </a:gridCol>
                <a:gridCol w="5900012">
                  <a:extLst>
                    <a:ext uri="{9D8B030D-6E8A-4147-A177-3AD203B41FA5}">
                      <a16:colId xmlns:a16="http://schemas.microsoft.com/office/drawing/2014/main" val="2183514970"/>
                    </a:ext>
                  </a:extLst>
                </a:gridCol>
              </a:tblGrid>
              <a:tr h="0">
                <a:tc>
                  <a:txBody>
                    <a:bodyPr/>
                    <a:lstStyle/>
                    <a:p>
                      <a:pPr algn="ctr"/>
                      <a:r>
                        <a:rPr lang="en-US" dirty="0">
                          <a:effectLst/>
                        </a:rPr>
                        <a:t>Milestone  </a:t>
                      </a:r>
                      <a:endParaRPr lang="en-US" dirty="0">
                        <a:solidFill>
                          <a:schemeClr val="bg1"/>
                        </a:solidFill>
                      </a:endParaRPr>
                    </a:p>
                  </a:txBody>
                  <a:tcPr/>
                </a:tc>
                <a:tc>
                  <a:txBody>
                    <a:bodyPr/>
                    <a:lstStyle/>
                    <a:p>
                      <a:pPr algn="ctr"/>
                      <a:r>
                        <a:rPr lang="en-US" dirty="0">
                          <a:effectLst/>
                        </a:rPr>
                        <a:t>  Quality Checklist Items  </a:t>
                      </a:r>
                      <a:endParaRPr lang="en-US" dirty="0">
                        <a:solidFill>
                          <a:schemeClr val="bg1"/>
                        </a:solidFill>
                      </a:endParaRPr>
                    </a:p>
                  </a:txBody>
                  <a:tcPr/>
                </a:tc>
                <a:extLst>
                  <a:ext uri="{0D108BD9-81ED-4DB2-BD59-A6C34878D82A}">
                    <a16:rowId xmlns:a16="http://schemas.microsoft.com/office/drawing/2014/main" val="208110249"/>
                  </a:ext>
                </a:extLst>
              </a:tr>
              <a:tr h="1093738">
                <a:tc>
                  <a:txBody>
                    <a:bodyPr/>
                    <a:lstStyle/>
                    <a:p>
                      <a:pPr algn="ctr"/>
                      <a:endParaRPr lang="en-US" sz="1800" kern="1200">
                        <a:effectLst/>
                      </a:endParaRPr>
                    </a:p>
                    <a:p>
                      <a:pPr algn="ctr"/>
                      <a:endParaRPr lang="en-US" sz="1800" kern="1200">
                        <a:effectLst/>
                      </a:endParaRPr>
                    </a:p>
                    <a:p>
                      <a:pPr algn="ctr"/>
                      <a:r>
                        <a:rPr lang="en-US" sz="1800" kern="1200">
                          <a:effectLst/>
                        </a:rPr>
                        <a:t>Analysis for setting up training kiosks at the prison</a:t>
                      </a:r>
                      <a:endParaRPr lang="en-US" sz="1800" b="0" i="0" kern="1200" dirty="0">
                        <a:solidFill>
                          <a:schemeClr val="dk1"/>
                        </a:solidFill>
                        <a:effectLst/>
                        <a:latin typeface="+mn-lt"/>
                        <a:ea typeface="+mn-ea"/>
                        <a:cs typeface="+mn-cs"/>
                      </a:endParaRPr>
                    </a:p>
                  </a:txBody>
                  <a:tcPr/>
                </a:tc>
                <a:tc>
                  <a:txBody>
                    <a:bodyPr/>
                    <a:lstStyle/>
                    <a:p>
                      <a:pPr marL="285750" indent="-285750" algn="ctr">
                        <a:buFont typeface="Arial" panose="020B0604020202020204" pitchFamily="34" charset="0"/>
                        <a:buChar char="•"/>
                      </a:pPr>
                      <a:r>
                        <a:rPr lang="en-US" sz="1800" kern="1200" dirty="0">
                          <a:effectLst/>
                        </a:rPr>
                        <a:t>Document current systems</a:t>
                      </a:r>
                      <a:endParaRPr lang="en-US" dirty="0"/>
                    </a:p>
                    <a:p>
                      <a:pPr marL="285750" indent="-285750" algn="ctr">
                        <a:buFont typeface="Arial" panose="020B0604020202020204" pitchFamily="34" charset="0"/>
                        <a:buChar char="•"/>
                      </a:pPr>
                      <a:r>
                        <a:rPr lang="en-US" sz="1800" kern="1200" dirty="0">
                          <a:effectLst/>
                        </a:rPr>
                        <a:t>Discussions with</a:t>
                      </a:r>
                      <a:r>
                        <a:rPr lang="en-US" sz="1800" kern="1200" baseline="0" dirty="0">
                          <a:effectLst/>
                        </a:rPr>
                        <a:t> </a:t>
                      </a:r>
                      <a:r>
                        <a:rPr lang="en-US" sz="1800" kern="1200" dirty="0">
                          <a:effectLst/>
                        </a:rPr>
                        <a:t>stakeholders</a:t>
                      </a:r>
                    </a:p>
                    <a:p>
                      <a:pPr marL="285750" indent="-285750" algn="ctr">
                        <a:buFont typeface="Arial" panose="020B0604020202020204" pitchFamily="34" charset="0"/>
                        <a:buChar char="•"/>
                      </a:pPr>
                      <a:r>
                        <a:rPr lang="en-US" sz="1800" kern="1200" dirty="0">
                          <a:effectLst/>
                        </a:rPr>
                        <a:t>Set up the execution plan</a:t>
                      </a:r>
                    </a:p>
                    <a:p>
                      <a:pPr marL="285750" indent="-285750" algn="ctr">
                        <a:buFont typeface="Arial" panose="020B0604020202020204" pitchFamily="34" charset="0"/>
                        <a:buChar char="•"/>
                      </a:pPr>
                      <a:r>
                        <a:rPr lang="en-US" sz="1800" kern="1200" dirty="0">
                          <a:effectLst/>
                        </a:rPr>
                        <a:t>Budgeting</a:t>
                      </a:r>
                      <a:endParaRPr lang="en-US" sz="1800" b="0" i="0" kern="1200" dirty="0">
                        <a:solidFill>
                          <a:schemeClr val="dk1"/>
                        </a:solidFill>
                        <a:effectLst/>
                        <a:latin typeface="+mn-lt"/>
                        <a:ea typeface="+mn-ea"/>
                        <a:cs typeface="+mn-cs"/>
                      </a:endParaRPr>
                    </a:p>
                  </a:txBody>
                  <a:tcPr/>
                </a:tc>
                <a:extLst>
                  <a:ext uri="{0D108BD9-81ED-4DB2-BD59-A6C34878D82A}">
                    <a16:rowId xmlns:a16="http://schemas.microsoft.com/office/drawing/2014/main" val="1047761451"/>
                  </a:ext>
                </a:extLst>
              </a:tr>
              <a:tr h="841337">
                <a:tc>
                  <a:txBody>
                    <a:bodyPr/>
                    <a:lstStyle/>
                    <a:p>
                      <a:pPr algn="ctr"/>
                      <a:endParaRPr lang="en-US" sz="1800" kern="1200">
                        <a:effectLst/>
                      </a:endParaRPr>
                    </a:p>
                    <a:p>
                      <a:pPr algn="ctr"/>
                      <a:r>
                        <a:rPr lang="en-US" sz="1800" kern="1200">
                          <a:effectLst/>
                        </a:rPr>
                        <a:t>Contracts</a:t>
                      </a:r>
                      <a:endParaRPr lang="en-US" dirty="0"/>
                    </a:p>
                  </a:txBody>
                  <a:tcPr/>
                </a:tc>
                <a:tc>
                  <a:txBody>
                    <a:bodyPr/>
                    <a:lstStyle/>
                    <a:p>
                      <a:pPr marL="285750" indent="-285750" algn="ctr">
                        <a:buFont typeface="Arial" panose="020B0604020202020204" pitchFamily="34" charset="0"/>
                        <a:buChar char="•"/>
                      </a:pPr>
                      <a:r>
                        <a:rPr lang="en-US"/>
                        <a:t>Project funds</a:t>
                      </a:r>
                    </a:p>
                    <a:p>
                      <a:pPr marL="285750" indent="-285750" algn="ctr">
                        <a:buFont typeface="Arial" panose="020B0604020202020204" pitchFamily="34" charset="0"/>
                        <a:buChar char="•"/>
                      </a:pPr>
                      <a:r>
                        <a:rPr lang="en-US"/>
                        <a:t>Procurement</a:t>
                      </a:r>
                      <a:r>
                        <a:rPr lang="en-US" baseline="0"/>
                        <a:t> supplies</a:t>
                      </a:r>
                    </a:p>
                    <a:p>
                      <a:pPr marL="285750" indent="-285750" algn="ctr">
                        <a:buFont typeface="Arial" panose="020B0604020202020204" pitchFamily="34" charset="0"/>
                        <a:buChar char="•"/>
                      </a:pPr>
                      <a:r>
                        <a:rPr lang="en-US" baseline="0"/>
                        <a:t>Employ the team</a:t>
                      </a:r>
                      <a:endParaRPr lang="en-US" dirty="0"/>
                    </a:p>
                  </a:txBody>
                  <a:tcPr/>
                </a:tc>
                <a:extLst>
                  <a:ext uri="{0D108BD9-81ED-4DB2-BD59-A6C34878D82A}">
                    <a16:rowId xmlns:a16="http://schemas.microsoft.com/office/drawing/2014/main" val="2183974388"/>
                  </a:ext>
                </a:extLst>
              </a:tr>
              <a:tr h="841337">
                <a:tc>
                  <a:txBody>
                    <a:bodyPr/>
                    <a:lstStyle/>
                    <a:p>
                      <a:pPr algn="ctr"/>
                      <a:endParaRPr lang="en-US" sz="1800" kern="1200">
                        <a:effectLst/>
                      </a:endParaRPr>
                    </a:p>
                    <a:p>
                      <a:pPr algn="ctr"/>
                      <a:r>
                        <a:rPr lang="en-US" sz="1800" kern="1200">
                          <a:effectLst/>
                        </a:rPr>
                        <a:t>Online portal</a:t>
                      </a:r>
                      <a:r>
                        <a:rPr lang="en-US" sz="1800" kern="1200" baseline="0">
                          <a:effectLst/>
                        </a:rPr>
                        <a:t> </a:t>
                      </a:r>
                      <a:r>
                        <a:rPr lang="en-US" sz="1800" kern="1200">
                          <a:effectLst/>
                        </a:rPr>
                        <a:t>development</a:t>
                      </a:r>
                      <a:endParaRPr lang="en-US" sz="1800" b="0" i="0" kern="1200" dirty="0">
                        <a:solidFill>
                          <a:schemeClr val="dk1"/>
                        </a:solidFill>
                        <a:effectLst/>
                        <a:latin typeface="+mn-lt"/>
                        <a:ea typeface="+mn-ea"/>
                        <a:cs typeface="+mn-cs"/>
                      </a:endParaRPr>
                    </a:p>
                  </a:txBody>
                  <a:tcPr/>
                </a:tc>
                <a:tc>
                  <a:txBody>
                    <a:bodyPr/>
                    <a:lstStyle/>
                    <a:p>
                      <a:pPr marL="285750" indent="-285750" algn="ctr">
                        <a:buFont typeface="Arial" panose="020B0604020202020204" pitchFamily="34" charset="0"/>
                        <a:buChar char="•"/>
                      </a:pPr>
                      <a:r>
                        <a:rPr lang="en-US"/>
                        <a:t>Course development</a:t>
                      </a:r>
                    </a:p>
                    <a:p>
                      <a:pPr marL="285750" indent="-285750" algn="ctr">
                        <a:buFont typeface="Arial" panose="020B0604020202020204" pitchFamily="34" charset="0"/>
                        <a:buChar char="•"/>
                      </a:pPr>
                      <a:r>
                        <a:rPr lang="en-US"/>
                        <a:t>GUI</a:t>
                      </a:r>
                      <a:r>
                        <a:rPr lang="en-US" baseline="0"/>
                        <a:t> Implementation</a:t>
                      </a:r>
                    </a:p>
                    <a:p>
                      <a:pPr marL="285750" indent="-285750" algn="ctr">
                        <a:buFont typeface="Arial" panose="020B0604020202020204" pitchFamily="34" charset="0"/>
                        <a:buChar char="•"/>
                      </a:pPr>
                      <a:r>
                        <a:rPr lang="en-US" baseline="0"/>
                        <a:t>Testing the deliverables</a:t>
                      </a:r>
                      <a:endParaRPr lang="en-US" dirty="0"/>
                    </a:p>
                  </a:txBody>
                  <a:tcPr/>
                </a:tc>
                <a:extLst>
                  <a:ext uri="{0D108BD9-81ED-4DB2-BD59-A6C34878D82A}">
                    <a16:rowId xmlns:a16="http://schemas.microsoft.com/office/drawing/2014/main" val="802588732"/>
                  </a:ext>
                </a:extLst>
              </a:tr>
              <a:tr h="5889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kern="1200">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a:effectLst/>
                        </a:rPr>
                        <a:t>Training the professors</a:t>
                      </a:r>
                      <a:endParaRPr lang="en-US" dirty="0"/>
                    </a:p>
                  </a:txBody>
                  <a:tcPr/>
                </a:tc>
                <a:tc>
                  <a:txBody>
                    <a:bodyPr/>
                    <a:lstStyle/>
                    <a:p>
                      <a:pPr marL="285750" indent="-285750" algn="ctr">
                        <a:buFont typeface="Arial" panose="020B0604020202020204" pitchFamily="34" charset="0"/>
                        <a:buChar char="•"/>
                      </a:pPr>
                      <a:r>
                        <a:rPr lang="en-US"/>
                        <a:t>Course</a:t>
                      </a:r>
                      <a:r>
                        <a:rPr lang="en-US" baseline="0"/>
                        <a:t> walkthrough</a:t>
                      </a:r>
                    </a:p>
                    <a:p>
                      <a:pPr marL="285750" indent="-285750" algn="ctr">
                        <a:buFont typeface="Arial" panose="020B0604020202020204" pitchFamily="34" charset="0"/>
                        <a:buChar char="•"/>
                      </a:pPr>
                      <a:r>
                        <a:rPr lang="en-US" baseline="0"/>
                        <a:t>Handling prisoners</a:t>
                      </a:r>
                      <a:endParaRPr lang="en-US" dirty="0"/>
                    </a:p>
                  </a:txBody>
                  <a:tcPr/>
                </a:tc>
                <a:extLst>
                  <a:ext uri="{0D108BD9-81ED-4DB2-BD59-A6C34878D82A}">
                    <a16:rowId xmlns:a16="http://schemas.microsoft.com/office/drawing/2014/main" val="2480344557"/>
                  </a:ext>
                </a:extLst>
              </a:tr>
              <a:tr h="588936">
                <a:tc>
                  <a:txBody>
                    <a:bodyPr/>
                    <a:lstStyle/>
                    <a:p>
                      <a:pPr algn="ctr"/>
                      <a:r>
                        <a:rPr lang="en-US" sz="1800" kern="1200">
                          <a:effectLst/>
                        </a:rPr>
                        <a:t>Implementation of classroom</a:t>
                      </a:r>
                      <a:endParaRPr lang="en-US" dirty="0"/>
                    </a:p>
                  </a:txBody>
                  <a:tcPr/>
                </a:tc>
                <a:tc>
                  <a:txBody>
                    <a:bodyPr/>
                    <a:lstStyle/>
                    <a:p>
                      <a:pPr marL="285750" indent="-285750" algn="ctr">
                        <a:buFont typeface="Arial" panose="020B0604020202020204" pitchFamily="34" charset="0"/>
                        <a:buChar char="•"/>
                      </a:pPr>
                      <a:r>
                        <a:rPr lang="en-US"/>
                        <a:t>Setup</a:t>
                      </a:r>
                      <a:r>
                        <a:rPr lang="en-US" baseline="0"/>
                        <a:t> the infrastructure (construction, furniture, computers)</a:t>
                      </a:r>
                      <a:endParaRPr lang="en-US" dirty="0"/>
                    </a:p>
                  </a:txBody>
                  <a:tcPr/>
                </a:tc>
                <a:extLst>
                  <a:ext uri="{0D108BD9-81ED-4DB2-BD59-A6C34878D82A}">
                    <a16:rowId xmlns:a16="http://schemas.microsoft.com/office/drawing/2014/main" val="3876557423"/>
                  </a:ext>
                </a:extLst>
              </a:tr>
              <a:tr h="336535">
                <a:tc>
                  <a:txBody>
                    <a:bodyPr/>
                    <a:lstStyle/>
                    <a:p>
                      <a:pPr algn="ctr"/>
                      <a:r>
                        <a:rPr lang="en-US"/>
                        <a:t>Progress Check</a:t>
                      </a:r>
                      <a:endParaRPr lang="en-US" dirty="0"/>
                    </a:p>
                  </a:txBody>
                  <a:tcPr/>
                </a:tc>
                <a:tc>
                  <a:txBody>
                    <a:bodyPr/>
                    <a:lstStyle/>
                    <a:p>
                      <a:pPr marL="285750" indent="-285750" algn="ctr">
                        <a:buFont typeface="Arial" panose="020B0604020202020204" pitchFamily="34" charset="0"/>
                        <a:buChar char="•"/>
                      </a:pPr>
                      <a:r>
                        <a:rPr lang="en-US"/>
                        <a:t>Support</a:t>
                      </a:r>
                      <a:r>
                        <a:rPr lang="en-US" baseline="0"/>
                        <a:t> the service 24*7</a:t>
                      </a:r>
                      <a:endParaRPr lang="en-US" dirty="0"/>
                    </a:p>
                  </a:txBody>
                  <a:tcPr/>
                </a:tc>
                <a:extLst>
                  <a:ext uri="{0D108BD9-81ED-4DB2-BD59-A6C34878D82A}">
                    <a16:rowId xmlns:a16="http://schemas.microsoft.com/office/drawing/2014/main" val="3395199989"/>
                  </a:ext>
                </a:extLst>
              </a:tr>
              <a:tr h="336535">
                <a:tc>
                  <a:txBody>
                    <a:bodyPr/>
                    <a:lstStyle/>
                    <a:p>
                      <a:pPr algn="ctr"/>
                      <a:r>
                        <a:rPr lang="en-US" sz="1800" kern="1200">
                          <a:effectLst/>
                        </a:rPr>
                        <a:t>Project closure</a:t>
                      </a:r>
                      <a:endParaRPr lang="en-US" sz="1800" b="0" i="0" kern="1200" dirty="0">
                        <a:solidFill>
                          <a:schemeClr val="dk1"/>
                        </a:solidFill>
                        <a:effectLst/>
                        <a:latin typeface="+mn-lt"/>
                        <a:ea typeface="+mn-ea"/>
                        <a:cs typeface="+mn-cs"/>
                      </a:endParaRPr>
                    </a:p>
                  </a:txBody>
                  <a:tcPr/>
                </a:tc>
                <a:tc>
                  <a:txBody>
                    <a:bodyPr/>
                    <a:lstStyle/>
                    <a:p>
                      <a:pPr marL="285750" indent="-285750" algn="ctr">
                        <a:buFont typeface="Arial" panose="020B0604020202020204" pitchFamily="34" charset="0"/>
                        <a:buChar char="•"/>
                      </a:pPr>
                      <a:r>
                        <a:rPr lang="en-US" dirty="0"/>
                        <a:t>Improvement</a:t>
                      </a:r>
                      <a:r>
                        <a:rPr lang="en-US" baseline="0" dirty="0"/>
                        <a:t> measures</a:t>
                      </a:r>
                      <a:endParaRPr lang="en-US" dirty="0"/>
                    </a:p>
                  </a:txBody>
                  <a:tcPr/>
                </a:tc>
                <a:extLst>
                  <a:ext uri="{0D108BD9-81ED-4DB2-BD59-A6C34878D82A}">
                    <a16:rowId xmlns:a16="http://schemas.microsoft.com/office/drawing/2014/main" val="2423650628"/>
                  </a:ext>
                </a:extLst>
              </a:tr>
            </a:tbl>
          </a:graphicData>
        </a:graphic>
      </p:graphicFrame>
      <p:sp>
        <p:nvSpPr>
          <p:cNvPr id="3" name="Title 1">
            <a:extLst>
              <a:ext uri="{FF2B5EF4-FFF2-40B4-BE49-F238E27FC236}">
                <a16:creationId xmlns:a16="http://schemas.microsoft.com/office/drawing/2014/main" id="{ADD2A882-3724-44B7-BD42-6880D21E2C50}"/>
              </a:ext>
            </a:extLst>
          </p:cNvPr>
          <p:cNvSpPr txBox="1">
            <a:spLocks/>
          </p:cNvSpPr>
          <p:nvPr/>
        </p:nvSpPr>
        <p:spPr>
          <a:xfrm>
            <a:off x="1118112" y="138304"/>
            <a:ext cx="9144000" cy="9509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Quality Management</a:t>
            </a:r>
          </a:p>
        </p:txBody>
      </p:sp>
    </p:spTree>
    <p:extLst>
      <p:ext uri="{BB962C8B-B14F-4D97-AF65-F5344CB8AC3E}">
        <p14:creationId xmlns:p14="http://schemas.microsoft.com/office/powerpoint/2010/main" val="2889245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02DEBE6-D771-4CDA-B245-5DB0628EE554}"/>
              </a:ext>
            </a:extLst>
          </p:cNvPr>
          <p:cNvSpPr txBox="1">
            <a:spLocks noGrp="1"/>
          </p:cNvSpPr>
          <p:nvPr>
            <p:ph type="title"/>
          </p:nvPr>
        </p:nvSpPr>
        <p:spPr>
          <a:xfrm>
            <a:off x="1250950" y="382588"/>
            <a:ext cx="10179050" cy="149225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Quality Management</a:t>
            </a:r>
          </a:p>
        </p:txBody>
      </p:sp>
      <p:pic>
        <p:nvPicPr>
          <p:cNvPr id="5" name="Picture 4">
            <a:extLst>
              <a:ext uri="{FF2B5EF4-FFF2-40B4-BE49-F238E27FC236}">
                <a16:creationId xmlns:a16="http://schemas.microsoft.com/office/drawing/2014/main" id="{7345F5AE-5E75-4F65-A5F2-6AC107929451}"/>
              </a:ext>
            </a:extLst>
          </p:cNvPr>
          <p:cNvPicPr/>
          <p:nvPr/>
        </p:nvPicPr>
        <p:blipFill>
          <a:blip r:embed="rId2"/>
          <a:stretch>
            <a:fillRect/>
          </a:stretch>
        </p:blipFill>
        <p:spPr>
          <a:xfrm>
            <a:off x="1354455" y="1128713"/>
            <a:ext cx="10075545" cy="5524500"/>
          </a:xfrm>
          <a:prstGeom prst="rect">
            <a:avLst/>
          </a:prstGeom>
        </p:spPr>
      </p:pic>
    </p:spTree>
    <p:extLst>
      <p:ext uri="{BB962C8B-B14F-4D97-AF65-F5344CB8AC3E}">
        <p14:creationId xmlns:p14="http://schemas.microsoft.com/office/powerpoint/2010/main" val="906906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841EFD0D-0D37-447B-B1EA-4F7197EB2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5" name="Rectangle 14">
            <a:extLst>
              <a:ext uri="{FF2B5EF4-FFF2-40B4-BE49-F238E27FC236}">
                <a16:creationId xmlns:a16="http://schemas.microsoft.com/office/drawing/2014/main" id="{5A6DFF24-307B-44B0-93F0-893676F14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1">
            <a:extLst>
              <a:ext uri="{FF2B5EF4-FFF2-40B4-BE49-F238E27FC236}">
                <a16:creationId xmlns:a16="http://schemas.microsoft.com/office/drawing/2014/main" id="{0ADDAAAB-3DFB-4875-8453-EB8B70986D24}"/>
              </a:ext>
            </a:extLst>
          </p:cNvPr>
          <p:cNvSpPr txBox="1">
            <a:spLocks/>
          </p:cNvSpPr>
          <p:nvPr/>
        </p:nvSpPr>
        <p:spPr>
          <a:xfrm>
            <a:off x="1228725" y="657225"/>
            <a:ext cx="6429375" cy="16287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Management</a:t>
            </a:r>
          </a:p>
        </p:txBody>
      </p:sp>
      <p:sp>
        <p:nvSpPr>
          <p:cNvPr id="7" name="TextBox 6">
            <a:extLst>
              <a:ext uri="{FF2B5EF4-FFF2-40B4-BE49-F238E27FC236}">
                <a16:creationId xmlns:a16="http://schemas.microsoft.com/office/drawing/2014/main" id="{00BA4A05-F97A-4DB9-95AB-61B28DE7A6E1}"/>
              </a:ext>
            </a:extLst>
          </p:cNvPr>
          <p:cNvSpPr txBox="1"/>
          <p:nvPr/>
        </p:nvSpPr>
        <p:spPr>
          <a:xfrm>
            <a:off x="1318878" y="1819276"/>
            <a:ext cx="3384330" cy="3940844"/>
          </a:xfrm>
          <a:prstGeom prst="rect">
            <a:avLst/>
          </a:prstGeom>
        </p:spPr>
        <p:txBody>
          <a:bodyPr vert="horz" lIns="91440" tIns="45720" rIns="91440" bIns="45720" rtlCol="0">
            <a:normAutofit/>
          </a:bodyPr>
          <a:lstStyle/>
          <a:p>
            <a:pPr indent="-228600" defTabSz="914400">
              <a:lnSpc>
                <a:spcPct val="110000"/>
              </a:lnSpc>
              <a:spcBef>
                <a:spcPts val="700"/>
              </a:spcBef>
              <a:buClr>
                <a:schemeClr val="tx2"/>
              </a:buClr>
            </a:pPr>
            <a:r>
              <a:rPr lang="en-US" dirty="0">
                <a:solidFill>
                  <a:schemeClr val="tx1">
                    <a:lumMod val="65000"/>
                    <a:lumOff val="35000"/>
                  </a:schemeClr>
                </a:solidFill>
              </a:rPr>
              <a:t>1- Align risk with the organization’s strategy</a:t>
            </a:r>
          </a:p>
          <a:p>
            <a:pPr indent="-228600" defTabSz="914400">
              <a:lnSpc>
                <a:spcPct val="110000"/>
              </a:lnSpc>
              <a:spcBef>
                <a:spcPts val="700"/>
              </a:spcBef>
              <a:buClr>
                <a:schemeClr val="tx2"/>
              </a:buClr>
            </a:pPr>
            <a:r>
              <a:rPr lang="en-US" dirty="0">
                <a:solidFill>
                  <a:schemeClr val="tx1">
                    <a:lumMod val="65000"/>
                    <a:lumOff val="35000"/>
                  </a:schemeClr>
                </a:solidFill>
              </a:rPr>
              <a:t>2 – Define what decisions to take in response to the occurrence of risks</a:t>
            </a:r>
          </a:p>
          <a:p>
            <a:pPr indent="-228600" defTabSz="914400">
              <a:lnSpc>
                <a:spcPct val="110000"/>
              </a:lnSpc>
              <a:spcBef>
                <a:spcPts val="700"/>
              </a:spcBef>
              <a:buClr>
                <a:schemeClr val="tx2"/>
              </a:buClr>
            </a:pPr>
            <a:r>
              <a:rPr lang="en-US" dirty="0">
                <a:solidFill>
                  <a:schemeClr val="tx1">
                    <a:lumMod val="65000"/>
                    <a:lumOff val="35000"/>
                  </a:schemeClr>
                </a:solidFill>
              </a:rPr>
              <a:t>3- Reduce contingencies and losses in the operation</a:t>
            </a:r>
          </a:p>
          <a:p>
            <a:pPr indent="-228600" defTabSz="914400">
              <a:lnSpc>
                <a:spcPct val="110000"/>
              </a:lnSpc>
              <a:spcBef>
                <a:spcPts val="700"/>
              </a:spcBef>
              <a:buClr>
                <a:schemeClr val="tx2"/>
              </a:buClr>
            </a:pPr>
            <a:r>
              <a:rPr lang="en-US" dirty="0">
                <a:solidFill>
                  <a:schemeClr val="tx1">
                    <a:lumMod val="65000"/>
                    <a:lumOff val="35000"/>
                  </a:schemeClr>
                </a:solidFill>
              </a:rPr>
              <a:t>4- Identify and manage diversified risks</a:t>
            </a:r>
          </a:p>
          <a:p>
            <a:pPr indent="-228600" defTabSz="914400">
              <a:lnSpc>
                <a:spcPct val="110000"/>
              </a:lnSpc>
              <a:spcBef>
                <a:spcPts val="700"/>
              </a:spcBef>
              <a:buClr>
                <a:schemeClr val="tx2"/>
              </a:buClr>
            </a:pPr>
            <a:r>
              <a:rPr lang="en-US" dirty="0">
                <a:solidFill>
                  <a:schemeClr val="tx1">
                    <a:lumMod val="65000"/>
                    <a:lumOff val="35000"/>
                  </a:schemeClr>
                </a:solidFill>
              </a:rPr>
              <a:t>5- Seize opportunities</a:t>
            </a:r>
          </a:p>
          <a:p>
            <a:pPr indent="-228600" defTabSz="914400">
              <a:lnSpc>
                <a:spcPct val="110000"/>
              </a:lnSpc>
              <a:spcBef>
                <a:spcPts val="700"/>
              </a:spcBef>
              <a:buClr>
                <a:schemeClr val="tx2"/>
              </a:buClr>
            </a:pPr>
            <a:r>
              <a:rPr lang="en-US" dirty="0">
                <a:solidFill>
                  <a:schemeClr val="tx1">
                    <a:lumMod val="65000"/>
                    <a:lumOff val="35000"/>
                  </a:schemeClr>
                </a:solidFill>
              </a:rPr>
              <a:t>6 – Potentiate the use of capital</a:t>
            </a:r>
          </a:p>
          <a:p>
            <a:pPr indent="-228600" defTabSz="914400">
              <a:lnSpc>
                <a:spcPct val="110000"/>
              </a:lnSpc>
              <a:spcBef>
                <a:spcPts val="700"/>
              </a:spcBef>
              <a:buClr>
                <a:schemeClr val="tx2"/>
              </a:buClr>
            </a:pPr>
            <a:endParaRPr lang="en-US" dirty="0">
              <a:solidFill>
                <a:schemeClr val="tx1">
                  <a:lumMod val="65000"/>
                  <a:lumOff val="35000"/>
                </a:schemeClr>
              </a:solidFill>
            </a:endParaRPr>
          </a:p>
        </p:txBody>
      </p:sp>
      <p:pic>
        <p:nvPicPr>
          <p:cNvPr id="8" name="Picture 7">
            <a:extLst>
              <a:ext uri="{FF2B5EF4-FFF2-40B4-BE49-F238E27FC236}">
                <a16:creationId xmlns:a16="http://schemas.microsoft.com/office/drawing/2014/main" id="{56E3D8F7-9FD1-4F78-99EF-268C309FEF7B}"/>
              </a:ext>
            </a:extLst>
          </p:cNvPr>
          <p:cNvPicPr>
            <a:picLocks noChangeAspect="1"/>
          </p:cNvPicPr>
          <p:nvPr/>
        </p:nvPicPr>
        <p:blipFill>
          <a:blip r:embed="rId2"/>
          <a:stretch>
            <a:fillRect/>
          </a:stretch>
        </p:blipFill>
        <p:spPr>
          <a:xfrm>
            <a:off x="5265298" y="1819276"/>
            <a:ext cx="5995465" cy="4166848"/>
          </a:xfrm>
          <a:prstGeom prst="rect">
            <a:avLst/>
          </a:prstGeom>
        </p:spPr>
      </p:pic>
    </p:spTree>
    <p:extLst>
      <p:ext uri="{BB962C8B-B14F-4D97-AF65-F5344CB8AC3E}">
        <p14:creationId xmlns:p14="http://schemas.microsoft.com/office/powerpoint/2010/main" val="3389632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F39A7A-89EA-4D7E-870A-3C099F599C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668" y="160867"/>
            <a:ext cx="10950700" cy="65362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6">
            <a:extLst>
              <a:ext uri="{FF2B5EF4-FFF2-40B4-BE49-F238E27FC236}">
                <a16:creationId xmlns:a16="http://schemas.microsoft.com/office/drawing/2014/main" id="{7B1200C0-8D6D-42B6-ADB7-E4795C0D0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59872"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bg2"/>
          </a:solidFill>
          <a:ln w="0">
            <a:noFill/>
            <a:prstDash val="solid"/>
            <a:round/>
            <a:headEnd/>
            <a:tailEnd/>
          </a:ln>
        </p:spPr>
      </p:sp>
      <p:sp>
        <p:nvSpPr>
          <p:cNvPr id="11" name="Freeform 6">
            <a:extLst>
              <a:ext uri="{FF2B5EF4-FFF2-40B4-BE49-F238E27FC236}">
                <a16:creationId xmlns:a16="http://schemas.microsoft.com/office/drawing/2014/main" id="{1AD880E1-1BBB-4E9C-ABD0-632428BB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pic>
        <p:nvPicPr>
          <p:cNvPr id="2" name="Picture 1">
            <a:extLst>
              <a:ext uri="{FF2B5EF4-FFF2-40B4-BE49-F238E27FC236}">
                <a16:creationId xmlns:a16="http://schemas.microsoft.com/office/drawing/2014/main" id="{CC2655CE-67E7-4AA6-8853-04532BC37439}"/>
              </a:ext>
            </a:extLst>
          </p:cNvPr>
          <p:cNvPicPr>
            <a:picLocks noChangeAspect="1"/>
          </p:cNvPicPr>
          <p:nvPr/>
        </p:nvPicPr>
        <p:blipFill>
          <a:blip r:embed="rId2"/>
          <a:stretch>
            <a:fillRect/>
          </a:stretch>
        </p:blipFill>
        <p:spPr>
          <a:xfrm>
            <a:off x="5931934" y="804333"/>
            <a:ext cx="5816434" cy="5249332"/>
          </a:xfrm>
          <a:prstGeom prst="rect">
            <a:avLst/>
          </a:prstGeom>
        </p:spPr>
      </p:pic>
      <p:sp>
        <p:nvSpPr>
          <p:cNvPr id="13" name="Rectangle 12">
            <a:extLst>
              <a:ext uri="{FF2B5EF4-FFF2-40B4-BE49-F238E27FC236}">
                <a16:creationId xmlns:a16="http://schemas.microsoft.com/office/drawing/2014/main" id="{3FE92B7D-47AE-4A59-8B04-31731220B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rgbClr val="FDB54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84D3342B-AA72-4267-806C-3CAA697A7FC9}"/>
              </a:ext>
            </a:extLst>
          </p:cNvPr>
          <p:cNvSpPr txBox="1"/>
          <p:nvPr/>
        </p:nvSpPr>
        <p:spPr>
          <a:xfrm flipH="1">
            <a:off x="1590674" y="1714500"/>
            <a:ext cx="4341259" cy="4247317"/>
          </a:xfrm>
          <a:prstGeom prst="rect">
            <a:avLst/>
          </a:prstGeom>
          <a:noFill/>
        </p:spPr>
        <p:txBody>
          <a:bodyPr wrap="square" rtlCol="0">
            <a:spAutoFit/>
          </a:bodyPr>
          <a:lstStyle/>
          <a:p>
            <a:r>
              <a:rPr lang="en-US" sz="2800" dirty="0"/>
              <a:t>The objective of the Risk Matrix is to indicate 4 possible risk levels for each event, depending on its frequency and severity.</a:t>
            </a:r>
          </a:p>
          <a:p>
            <a:pPr marL="285750" indent="-285750">
              <a:buFont typeface="Arial" panose="020B0604020202020204" pitchFamily="34" charset="0"/>
              <a:buChar char="•"/>
            </a:pPr>
            <a:r>
              <a:rPr lang="en-US" sz="2800" dirty="0"/>
              <a:t>Low risk</a:t>
            </a:r>
          </a:p>
          <a:p>
            <a:pPr marL="285750" indent="-285750">
              <a:buFont typeface="Arial" panose="020B0604020202020204" pitchFamily="34" charset="0"/>
              <a:buChar char="•"/>
            </a:pPr>
            <a:r>
              <a:rPr lang="en-US" sz="2800" dirty="0"/>
              <a:t>Medium Risk</a:t>
            </a:r>
          </a:p>
          <a:p>
            <a:pPr marL="285750" indent="-285750">
              <a:buFont typeface="Arial" panose="020B0604020202020204" pitchFamily="34" charset="0"/>
              <a:buChar char="•"/>
            </a:pPr>
            <a:r>
              <a:rPr lang="en-US" sz="2800" dirty="0"/>
              <a:t>High risk</a:t>
            </a:r>
          </a:p>
          <a:p>
            <a:pPr marL="285750" indent="-285750">
              <a:buFont typeface="Arial" panose="020B0604020202020204" pitchFamily="34" charset="0"/>
              <a:buChar char="•"/>
            </a:pPr>
            <a:r>
              <a:rPr lang="en-US" sz="2800" dirty="0"/>
              <a:t>Extreme Risk</a:t>
            </a:r>
          </a:p>
          <a:p>
            <a:endParaRPr lang="en-US" dirty="0"/>
          </a:p>
        </p:txBody>
      </p:sp>
      <p:sp>
        <p:nvSpPr>
          <p:cNvPr id="12" name="Title 1">
            <a:extLst>
              <a:ext uri="{FF2B5EF4-FFF2-40B4-BE49-F238E27FC236}">
                <a16:creationId xmlns:a16="http://schemas.microsoft.com/office/drawing/2014/main" id="{85CBA443-85B7-4094-9218-B7A300D217CE}"/>
              </a:ext>
            </a:extLst>
          </p:cNvPr>
          <p:cNvSpPr txBox="1">
            <a:spLocks/>
          </p:cNvSpPr>
          <p:nvPr/>
        </p:nvSpPr>
        <p:spPr>
          <a:xfrm>
            <a:off x="1289779" y="894053"/>
            <a:ext cx="6406421" cy="164089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handling</a:t>
            </a:r>
          </a:p>
        </p:txBody>
      </p:sp>
    </p:spTree>
    <p:extLst>
      <p:ext uri="{BB962C8B-B14F-4D97-AF65-F5344CB8AC3E}">
        <p14:creationId xmlns:p14="http://schemas.microsoft.com/office/powerpoint/2010/main" val="3485493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3B17EE8-C89F-4900-95A8-CDA34307F62E}"/>
              </a:ext>
            </a:extLst>
          </p:cNvPr>
          <p:cNvPicPr/>
          <p:nvPr/>
        </p:nvPicPr>
        <p:blipFill>
          <a:blip r:embed="rId2"/>
          <a:stretch>
            <a:fillRect/>
          </a:stretch>
        </p:blipFill>
        <p:spPr>
          <a:xfrm>
            <a:off x="1476374" y="1038225"/>
            <a:ext cx="9744075" cy="5410200"/>
          </a:xfrm>
          <a:prstGeom prst="rect">
            <a:avLst/>
          </a:prstGeom>
        </p:spPr>
      </p:pic>
      <p:sp>
        <p:nvSpPr>
          <p:cNvPr id="5" name="Title 1">
            <a:extLst>
              <a:ext uri="{FF2B5EF4-FFF2-40B4-BE49-F238E27FC236}">
                <a16:creationId xmlns:a16="http://schemas.microsoft.com/office/drawing/2014/main" id="{CFAD2375-055F-46BF-A890-6BE2BEB85D5A}"/>
              </a:ext>
            </a:extLst>
          </p:cNvPr>
          <p:cNvSpPr txBox="1">
            <a:spLocks/>
          </p:cNvSpPr>
          <p:nvPr/>
        </p:nvSpPr>
        <p:spPr>
          <a:xfrm>
            <a:off x="1362075" y="309562"/>
            <a:ext cx="6429375" cy="16287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Management plan</a:t>
            </a:r>
          </a:p>
        </p:txBody>
      </p:sp>
    </p:spTree>
    <p:extLst>
      <p:ext uri="{BB962C8B-B14F-4D97-AF65-F5344CB8AC3E}">
        <p14:creationId xmlns:p14="http://schemas.microsoft.com/office/powerpoint/2010/main" val="35328725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CA82DAD-FF5C-4F18-BB1D-ABE95D427C87}"/>
              </a:ext>
            </a:extLst>
          </p:cNvPr>
          <p:cNvPicPr/>
          <p:nvPr/>
        </p:nvPicPr>
        <p:blipFill>
          <a:blip r:embed="rId2"/>
          <a:stretch>
            <a:fillRect/>
          </a:stretch>
        </p:blipFill>
        <p:spPr>
          <a:xfrm>
            <a:off x="1504950" y="1255077"/>
            <a:ext cx="9620250" cy="5088573"/>
          </a:xfrm>
          <a:prstGeom prst="rect">
            <a:avLst/>
          </a:prstGeom>
        </p:spPr>
      </p:pic>
      <p:sp>
        <p:nvSpPr>
          <p:cNvPr id="3" name="Title 1">
            <a:extLst>
              <a:ext uri="{FF2B5EF4-FFF2-40B4-BE49-F238E27FC236}">
                <a16:creationId xmlns:a16="http://schemas.microsoft.com/office/drawing/2014/main" id="{203B48CC-E38F-4F36-8AA0-0A6543963134}"/>
              </a:ext>
            </a:extLst>
          </p:cNvPr>
          <p:cNvSpPr txBox="1">
            <a:spLocks/>
          </p:cNvSpPr>
          <p:nvPr/>
        </p:nvSpPr>
        <p:spPr>
          <a:xfrm>
            <a:off x="1362075" y="309562"/>
            <a:ext cx="6429375" cy="16287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Management plan</a:t>
            </a:r>
          </a:p>
        </p:txBody>
      </p:sp>
    </p:spTree>
    <p:extLst>
      <p:ext uri="{BB962C8B-B14F-4D97-AF65-F5344CB8AC3E}">
        <p14:creationId xmlns:p14="http://schemas.microsoft.com/office/powerpoint/2010/main" val="3981409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Executive Summary</a:t>
            </a:r>
          </a:p>
        </p:txBody>
      </p:sp>
      <p:sp>
        <p:nvSpPr>
          <p:cNvPr id="3" name="Content Placeholder 2"/>
          <p:cNvSpPr>
            <a:spLocks noGrp="1"/>
          </p:cNvSpPr>
          <p:nvPr>
            <p:ph idx="1"/>
          </p:nvPr>
        </p:nvSpPr>
        <p:spPr>
          <a:xfrm>
            <a:off x="1170398" y="1874517"/>
            <a:ext cx="10178322" cy="3593591"/>
          </a:xfrm>
        </p:spPr>
        <p:txBody>
          <a:bodyPr/>
          <a:lstStyle/>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What inspired to initiate this program?</a:t>
            </a:r>
          </a:p>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Objective</a:t>
            </a:r>
          </a:p>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Vision</a:t>
            </a:r>
          </a:p>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Mission</a:t>
            </a:r>
          </a:p>
          <a:p>
            <a:endParaRPr lang="en-US" dirty="0"/>
          </a:p>
        </p:txBody>
      </p:sp>
      <p:pic>
        <p:nvPicPr>
          <p:cNvPr id="14" name="Audio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25732948"/>
      </p:ext>
    </p:extLst>
  </p:cSld>
  <p:clrMapOvr>
    <a:masterClrMapping/>
  </p:clrMapOvr>
  <mc:AlternateContent xmlns:mc="http://schemas.openxmlformats.org/markup-compatibility/2006" xmlns:p14="http://schemas.microsoft.com/office/powerpoint/2010/main">
    <mc:Choice Requires="p14">
      <p:transition spd="slow" p14:dur="2000" advTm="67046"/>
    </mc:Choice>
    <mc:Fallback xmlns="">
      <p:transition spd="slow" advTm="67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9C7115-4106-4187-9E8E-AFCD47FE677E}"/>
              </a:ext>
            </a:extLst>
          </p:cNvPr>
          <p:cNvPicPr/>
          <p:nvPr/>
        </p:nvPicPr>
        <p:blipFill>
          <a:blip r:embed="rId2"/>
          <a:stretch>
            <a:fillRect/>
          </a:stretch>
        </p:blipFill>
        <p:spPr>
          <a:xfrm>
            <a:off x="1428750" y="1405890"/>
            <a:ext cx="9753600" cy="5071110"/>
          </a:xfrm>
          <a:prstGeom prst="rect">
            <a:avLst/>
          </a:prstGeom>
        </p:spPr>
      </p:pic>
      <p:sp>
        <p:nvSpPr>
          <p:cNvPr id="3" name="Title 1">
            <a:extLst>
              <a:ext uri="{FF2B5EF4-FFF2-40B4-BE49-F238E27FC236}">
                <a16:creationId xmlns:a16="http://schemas.microsoft.com/office/drawing/2014/main" id="{591C5AE1-D5AF-4D18-AB1C-27E1C93E534E}"/>
              </a:ext>
            </a:extLst>
          </p:cNvPr>
          <p:cNvSpPr txBox="1">
            <a:spLocks/>
          </p:cNvSpPr>
          <p:nvPr/>
        </p:nvSpPr>
        <p:spPr>
          <a:xfrm>
            <a:off x="1362075" y="309562"/>
            <a:ext cx="6429375" cy="16287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Management plan</a:t>
            </a:r>
          </a:p>
        </p:txBody>
      </p:sp>
    </p:spTree>
    <p:extLst>
      <p:ext uri="{BB962C8B-B14F-4D97-AF65-F5344CB8AC3E}">
        <p14:creationId xmlns:p14="http://schemas.microsoft.com/office/powerpoint/2010/main" val="884345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841EFD0D-0D37-447B-B1EA-4F7197EB2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20" name="Rectangle 19">
            <a:extLst>
              <a:ext uri="{FF2B5EF4-FFF2-40B4-BE49-F238E27FC236}">
                <a16:creationId xmlns:a16="http://schemas.microsoft.com/office/drawing/2014/main" id="{5A6DFF24-307B-44B0-93F0-893676F14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DF0FFC-043F-4737-A3FE-40BBEDFF7683}"/>
              </a:ext>
            </a:extLst>
          </p:cNvPr>
          <p:cNvSpPr txBox="1">
            <a:spLocks/>
          </p:cNvSpPr>
          <p:nvPr/>
        </p:nvSpPr>
        <p:spPr>
          <a:xfrm>
            <a:off x="1251679" y="378407"/>
            <a:ext cx="6682646" cy="164089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spcAft>
                <a:spcPts val="600"/>
              </a:spcAft>
            </a:pPr>
            <a:r>
              <a:rPr lang="en-US" sz="4000" dirty="0"/>
              <a:t>RISK mitigation</a:t>
            </a:r>
          </a:p>
        </p:txBody>
      </p:sp>
      <p:sp>
        <p:nvSpPr>
          <p:cNvPr id="3" name="TextBox 2">
            <a:extLst>
              <a:ext uri="{FF2B5EF4-FFF2-40B4-BE49-F238E27FC236}">
                <a16:creationId xmlns:a16="http://schemas.microsoft.com/office/drawing/2014/main" id="{B15B22D7-3621-4E18-84C5-2729E6C2ADD9}"/>
              </a:ext>
            </a:extLst>
          </p:cNvPr>
          <p:cNvSpPr txBox="1"/>
          <p:nvPr/>
        </p:nvSpPr>
        <p:spPr>
          <a:xfrm>
            <a:off x="1251679" y="1183693"/>
            <a:ext cx="3787046" cy="5295900"/>
          </a:xfrm>
          <a:prstGeom prst="rect">
            <a:avLst/>
          </a:prstGeom>
        </p:spPr>
        <p:txBody>
          <a:bodyPr vert="horz" lIns="91440" tIns="45720" rIns="91440" bIns="45720" rtlCol="0">
            <a:normAutofit fontScale="92500" lnSpcReduction="10000"/>
          </a:bodyPr>
          <a:lstStyle/>
          <a:p>
            <a:pPr indent="-228600" defTabSz="914400">
              <a:spcBef>
                <a:spcPts val="700"/>
              </a:spcBef>
              <a:buClr>
                <a:schemeClr val="tx2"/>
              </a:buClr>
            </a:pPr>
            <a:r>
              <a:rPr lang="en-US" sz="1500" dirty="0">
                <a:solidFill>
                  <a:schemeClr val="bg1"/>
                </a:solidFill>
              </a:rPr>
              <a:t>Avoid: </a:t>
            </a:r>
          </a:p>
          <a:p>
            <a:pPr indent="-228600" defTabSz="914400">
              <a:spcBef>
                <a:spcPts val="700"/>
              </a:spcBef>
              <a:buClr>
                <a:schemeClr val="tx2"/>
              </a:buClr>
            </a:pPr>
            <a:r>
              <a:rPr lang="en-US" sz="1500" dirty="0">
                <a:solidFill>
                  <a:schemeClr val="tx1">
                    <a:lumMod val="65000"/>
                    <a:lumOff val="35000"/>
                  </a:schemeClr>
                </a:solidFill>
              </a:rPr>
              <a:t>The best thing you can do with a risk is avoid it. If you can prevent it from happening, it definitely won’t hurt your project. The easiest way to avoid this risk is to walk away from the cliff, but that may not be an option on this project.</a:t>
            </a:r>
          </a:p>
          <a:p>
            <a:pPr indent="-228600" defTabSz="914400">
              <a:spcBef>
                <a:spcPts val="700"/>
              </a:spcBef>
              <a:buClr>
                <a:schemeClr val="tx2"/>
              </a:buClr>
            </a:pPr>
            <a:r>
              <a:rPr lang="en-US" sz="1500" dirty="0">
                <a:solidFill>
                  <a:schemeClr val="bg1"/>
                </a:solidFill>
              </a:rPr>
              <a:t>Mitigate: </a:t>
            </a:r>
          </a:p>
          <a:p>
            <a:pPr indent="-228600" defTabSz="914400">
              <a:spcBef>
                <a:spcPts val="700"/>
              </a:spcBef>
              <a:buClr>
                <a:schemeClr val="tx2"/>
              </a:buClr>
            </a:pPr>
            <a:r>
              <a:rPr lang="en-US" sz="1500" dirty="0">
                <a:solidFill>
                  <a:schemeClr val="tx1">
                    <a:lumMod val="65000"/>
                    <a:lumOff val="35000"/>
                  </a:schemeClr>
                </a:solidFill>
              </a:rPr>
              <a:t>If you can’t avoid the risk, you can mitigate it. This means taking some sort of action that will cause it to do as little damage to your project as possible.</a:t>
            </a:r>
          </a:p>
          <a:p>
            <a:pPr indent="-228600" defTabSz="914400">
              <a:spcBef>
                <a:spcPts val="700"/>
              </a:spcBef>
              <a:buClr>
                <a:schemeClr val="tx2"/>
              </a:buClr>
            </a:pPr>
            <a:r>
              <a:rPr lang="en-US" sz="1500" dirty="0">
                <a:solidFill>
                  <a:schemeClr val="bg1"/>
                </a:solidFill>
              </a:rPr>
              <a:t>Transfer: </a:t>
            </a:r>
          </a:p>
          <a:p>
            <a:pPr indent="-228600" defTabSz="914400">
              <a:spcBef>
                <a:spcPts val="700"/>
              </a:spcBef>
              <a:buClr>
                <a:schemeClr val="tx2"/>
              </a:buClr>
            </a:pPr>
            <a:r>
              <a:rPr lang="en-US" sz="1500" dirty="0">
                <a:solidFill>
                  <a:schemeClr val="tx1">
                    <a:lumMod val="65000"/>
                    <a:lumOff val="35000"/>
                  </a:schemeClr>
                </a:solidFill>
              </a:rPr>
              <a:t>One effective way to deal with a risk is to pay someone else to accept it for you. The most common way to do this is to buy insurance.</a:t>
            </a:r>
          </a:p>
          <a:p>
            <a:pPr indent="-228600" defTabSz="914400">
              <a:spcBef>
                <a:spcPts val="700"/>
              </a:spcBef>
              <a:buClr>
                <a:schemeClr val="tx2"/>
              </a:buClr>
            </a:pPr>
            <a:r>
              <a:rPr lang="en-US" sz="1500" dirty="0">
                <a:solidFill>
                  <a:schemeClr val="bg1"/>
                </a:solidFill>
              </a:rPr>
              <a:t>Accept: </a:t>
            </a:r>
          </a:p>
          <a:p>
            <a:pPr indent="-228600" defTabSz="914400">
              <a:spcBef>
                <a:spcPts val="700"/>
              </a:spcBef>
              <a:buClr>
                <a:schemeClr val="tx2"/>
              </a:buClr>
            </a:pPr>
            <a:r>
              <a:rPr lang="en-US" sz="1500" dirty="0">
                <a:solidFill>
                  <a:schemeClr val="tx1">
                    <a:lumMod val="65000"/>
                    <a:lumOff val="35000"/>
                  </a:schemeClr>
                </a:solidFill>
              </a:rPr>
              <a:t>When you can’t avoid, mitigate, or transfer a risk, then you have to accept it. But even when you accept a risk, at least you’ve looked at the alternatives and you know what will happen if it occurs. If you can’t avoid the risk, and there’s nothing you can do to reduce its impact, then accepting it is your only choice.</a:t>
            </a:r>
          </a:p>
          <a:p>
            <a:pPr indent="-228600" defTabSz="914400">
              <a:spcBef>
                <a:spcPts val="700"/>
              </a:spcBef>
              <a:buClr>
                <a:schemeClr val="tx2"/>
              </a:buClr>
            </a:pPr>
            <a:endParaRPr lang="en-US" sz="1400" dirty="0">
              <a:solidFill>
                <a:schemeClr val="tx1">
                  <a:lumMod val="65000"/>
                  <a:lumOff val="35000"/>
                </a:schemeClr>
              </a:solidFill>
            </a:endParaRPr>
          </a:p>
        </p:txBody>
      </p:sp>
      <p:pic>
        <p:nvPicPr>
          <p:cNvPr id="7" name="Picture 6">
            <a:extLst>
              <a:ext uri="{FF2B5EF4-FFF2-40B4-BE49-F238E27FC236}">
                <a16:creationId xmlns:a16="http://schemas.microsoft.com/office/drawing/2014/main" id="{906BBD52-41CE-40BC-8AC9-3FFC453FCFE1}"/>
              </a:ext>
            </a:extLst>
          </p:cNvPr>
          <p:cNvPicPr>
            <a:picLocks noChangeAspect="1"/>
          </p:cNvPicPr>
          <p:nvPr/>
        </p:nvPicPr>
        <p:blipFill>
          <a:blip r:embed="rId2"/>
          <a:stretch>
            <a:fillRect/>
          </a:stretch>
        </p:blipFill>
        <p:spPr>
          <a:xfrm>
            <a:off x="5279472" y="2362947"/>
            <a:ext cx="5995465" cy="2158366"/>
          </a:xfrm>
          <a:prstGeom prst="rect">
            <a:avLst/>
          </a:prstGeom>
        </p:spPr>
      </p:pic>
    </p:spTree>
    <p:extLst>
      <p:ext uri="{BB962C8B-B14F-4D97-AF65-F5344CB8AC3E}">
        <p14:creationId xmlns:p14="http://schemas.microsoft.com/office/powerpoint/2010/main" val="3572428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5DF05-949F-F043-A2B2-3EB14807D4E8}"/>
              </a:ext>
            </a:extLst>
          </p:cNvPr>
          <p:cNvSpPr>
            <a:spLocks noGrp="1"/>
          </p:cNvSpPr>
          <p:nvPr>
            <p:ph type="title"/>
          </p:nvPr>
        </p:nvSpPr>
        <p:spPr/>
        <p:txBody>
          <a:bodyPr/>
          <a:lstStyle/>
          <a:p>
            <a:r>
              <a:rPr lang="en-US" dirty="0"/>
              <a:t>Time management</a:t>
            </a:r>
          </a:p>
        </p:txBody>
      </p:sp>
      <p:sp>
        <p:nvSpPr>
          <p:cNvPr id="3" name="Content Placeholder 2">
            <a:extLst>
              <a:ext uri="{FF2B5EF4-FFF2-40B4-BE49-F238E27FC236}">
                <a16:creationId xmlns:a16="http://schemas.microsoft.com/office/drawing/2014/main" id="{76821CF2-3516-E24C-BE95-EDB9714083D6}"/>
              </a:ext>
            </a:extLst>
          </p:cNvPr>
          <p:cNvSpPr>
            <a:spLocks noGrp="1"/>
          </p:cNvSpPr>
          <p:nvPr>
            <p:ph idx="1"/>
          </p:nvPr>
        </p:nvSpPr>
        <p:spPr>
          <a:xfrm>
            <a:off x="1251678" y="1304144"/>
            <a:ext cx="10178322" cy="5171607"/>
          </a:xfrm>
        </p:spPr>
        <p:txBody>
          <a:bodyPr>
            <a:normAutofit lnSpcReduction="10000"/>
          </a:bodyPr>
          <a:lstStyle/>
          <a:p>
            <a:pPr marL="0" indent="0">
              <a:buNone/>
            </a:pPr>
            <a:r>
              <a:rPr lang="en-US" sz="2800" b="1" dirty="0">
                <a:solidFill>
                  <a:schemeClr val="tx1"/>
                </a:solidFill>
                <a:latin typeface="Book Antiqua" panose="02040602050305030304" pitchFamily="18" charset="0"/>
              </a:rPr>
              <a:t>Overall duration of the project is 6 months. What are we taking into account?</a:t>
            </a:r>
          </a:p>
          <a:p>
            <a:pPr marL="0" indent="0">
              <a:buNone/>
            </a:pPr>
            <a:endParaRPr lang="en-US" sz="2800" b="1" dirty="0">
              <a:solidFill>
                <a:schemeClr val="tx1"/>
              </a:solidFill>
              <a:latin typeface="Book Antiqua" panose="02040602050305030304" pitchFamily="18" charset="0"/>
            </a:endParaRPr>
          </a:p>
          <a:p>
            <a:pPr>
              <a:buFont typeface="Wingdings" pitchFamily="2" charset="2"/>
              <a:buChar char="Ø"/>
            </a:pPr>
            <a:r>
              <a:rPr lang="en-US" sz="2800" b="1" dirty="0">
                <a:solidFill>
                  <a:schemeClr val="tx1"/>
                </a:solidFill>
                <a:latin typeface="Book Antiqua" panose="02040602050305030304" pitchFamily="18" charset="0"/>
              </a:rPr>
              <a:t>Project Critical Milestones</a:t>
            </a:r>
          </a:p>
          <a:p>
            <a:pPr>
              <a:buFont typeface="Wingdings" pitchFamily="2" charset="2"/>
              <a:buChar char="Ø"/>
            </a:pPr>
            <a:r>
              <a:rPr lang="en-US" sz="2800" b="1" dirty="0">
                <a:solidFill>
                  <a:schemeClr val="tx1"/>
                </a:solidFill>
                <a:latin typeface="Book Antiqua" panose="02040602050305030304" pitchFamily="18" charset="0"/>
              </a:rPr>
              <a:t>Task priority</a:t>
            </a:r>
          </a:p>
          <a:p>
            <a:pPr>
              <a:buFont typeface="Wingdings" pitchFamily="2" charset="2"/>
              <a:buChar char="Ø"/>
            </a:pPr>
            <a:r>
              <a:rPr lang="en-US" sz="2800" b="1" dirty="0">
                <a:solidFill>
                  <a:schemeClr val="tx1"/>
                </a:solidFill>
                <a:latin typeface="Book Antiqua" panose="02040602050305030304" pitchFamily="18" charset="0"/>
              </a:rPr>
              <a:t>Order of Execution</a:t>
            </a:r>
          </a:p>
          <a:p>
            <a:pPr marL="515938" indent="-161925"/>
            <a:r>
              <a:rPr lang="en-US" sz="2800" b="1" dirty="0">
                <a:solidFill>
                  <a:schemeClr val="tx1"/>
                </a:solidFill>
                <a:latin typeface="Book Antiqua" panose="02040602050305030304" pitchFamily="18" charset="0"/>
              </a:rPr>
              <a:t> WBS chart</a:t>
            </a:r>
          </a:p>
          <a:p>
            <a:pPr>
              <a:buFont typeface="Wingdings" pitchFamily="2" charset="2"/>
              <a:buChar char="Ø"/>
            </a:pPr>
            <a:r>
              <a:rPr lang="en-US" sz="2800" b="1" dirty="0">
                <a:solidFill>
                  <a:schemeClr val="tx1"/>
                </a:solidFill>
                <a:latin typeface="Book Antiqua" panose="02040602050305030304" pitchFamily="18" charset="0"/>
              </a:rPr>
              <a:t>Duration Estimates</a:t>
            </a:r>
          </a:p>
          <a:p>
            <a:pPr>
              <a:buFont typeface="Wingdings" pitchFamily="2" charset="2"/>
              <a:buChar char="Ø"/>
            </a:pPr>
            <a:r>
              <a:rPr lang="en-US" sz="2800" b="1" dirty="0">
                <a:solidFill>
                  <a:schemeClr val="tx1"/>
                </a:solidFill>
                <a:latin typeface="Book Antiqua" panose="02040602050305030304" pitchFamily="18" charset="0"/>
              </a:rPr>
              <a:t>Project Schedule</a:t>
            </a:r>
          </a:p>
          <a:p>
            <a:pPr marL="635000" indent="-280988"/>
            <a:r>
              <a:rPr lang="en-US" sz="2800" b="1" dirty="0">
                <a:solidFill>
                  <a:schemeClr val="tx1"/>
                </a:solidFill>
                <a:latin typeface="Book Antiqua" panose="02040602050305030304" pitchFamily="18" charset="0"/>
              </a:rPr>
              <a:t>Gantt chart</a:t>
            </a:r>
          </a:p>
          <a:p>
            <a:endParaRPr lang="en-US" sz="2800" b="1" dirty="0">
              <a:solidFill>
                <a:schemeClr val="tx1"/>
              </a:solidFill>
              <a:latin typeface="Book Antiqua" panose="02040602050305030304" pitchFamily="18" charset="0"/>
            </a:endParaRPr>
          </a:p>
          <a:p>
            <a:endParaRPr lang="en-US" dirty="0"/>
          </a:p>
        </p:txBody>
      </p:sp>
      <p:pic>
        <p:nvPicPr>
          <p:cNvPr id="5" name="Picture 4">
            <a:extLst>
              <a:ext uri="{FF2B5EF4-FFF2-40B4-BE49-F238E27FC236}">
                <a16:creationId xmlns:a16="http://schemas.microsoft.com/office/drawing/2014/main" id="{E2DF359B-8CBE-2141-9DCC-02E5BB0EC3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0839" y="2796276"/>
            <a:ext cx="5058210" cy="3184799"/>
          </a:xfrm>
          <a:prstGeom prst="rect">
            <a:avLst/>
          </a:prstGeom>
          <a:ln>
            <a:noFill/>
          </a:ln>
          <a:effectLst>
            <a:softEdge rad="635000"/>
          </a:effectLst>
        </p:spPr>
      </p:pic>
      <p:pic>
        <p:nvPicPr>
          <p:cNvPr id="4" name="New Recording 63.m4a">
            <a:hlinkClick r:id="" action="ppaction://media"/>
            <a:extLst>
              <a:ext uri="{FF2B5EF4-FFF2-40B4-BE49-F238E27FC236}">
                <a16:creationId xmlns:a16="http://schemas.microsoft.com/office/drawing/2014/main" id="{9B78BC43-A9B9-C446-8690-F644A54B35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6000" y="6090034"/>
            <a:ext cx="812800" cy="812800"/>
          </a:xfrm>
          <a:prstGeom prst="rect">
            <a:avLst/>
          </a:prstGeom>
        </p:spPr>
      </p:pic>
    </p:spTree>
    <p:extLst>
      <p:ext uri="{BB962C8B-B14F-4D97-AF65-F5344CB8AC3E}">
        <p14:creationId xmlns:p14="http://schemas.microsoft.com/office/powerpoint/2010/main" val="630685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30ECA-6F3D-0248-A625-9ED130CC90DB}"/>
              </a:ext>
            </a:extLst>
          </p:cNvPr>
          <p:cNvSpPr>
            <a:spLocks noGrp="1"/>
          </p:cNvSpPr>
          <p:nvPr>
            <p:ph type="title"/>
          </p:nvPr>
        </p:nvSpPr>
        <p:spPr/>
        <p:txBody>
          <a:bodyPr/>
          <a:lstStyle/>
          <a:p>
            <a:r>
              <a:rPr lang="en-US" dirty="0"/>
              <a:t>Time management</a:t>
            </a:r>
          </a:p>
        </p:txBody>
      </p:sp>
      <p:sp>
        <p:nvSpPr>
          <p:cNvPr id="3" name="Content Placeholder 2">
            <a:extLst>
              <a:ext uri="{FF2B5EF4-FFF2-40B4-BE49-F238E27FC236}">
                <a16:creationId xmlns:a16="http://schemas.microsoft.com/office/drawing/2014/main" id="{F88BBA8F-4602-9045-AD9F-6AA3186B3FE3}"/>
              </a:ext>
            </a:extLst>
          </p:cNvPr>
          <p:cNvSpPr>
            <a:spLocks noGrp="1"/>
          </p:cNvSpPr>
          <p:nvPr>
            <p:ph idx="1"/>
          </p:nvPr>
        </p:nvSpPr>
        <p:spPr>
          <a:xfrm>
            <a:off x="1251678" y="1152939"/>
            <a:ext cx="10178322" cy="5314122"/>
          </a:xfrm>
        </p:spPr>
        <p:txBody>
          <a:bodyPr>
            <a:noAutofit/>
          </a:bodyPr>
          <a:lstStyle/>
          <a:p>
            <a:pPr marL="0" indent="0">
              <a:buNone/>
            </a:pPr>
            <a:endParaRPr lang="en-US" sz="2800" b="1" dirty="0">
              <a:solidFill>
                <a:schemeClr val="tx1"/>
              </a:solidFill>
              <a:latin typeface="Book Antiqua" panose="02040602050305030304" pitchFamily="18" charset="0"/>
            </a:endParaRPr>
          </a:p>
          <a:p>
            <a:pPr marL="0" indent="0">
              <a:buNone/>
            </a:pPr>
            <a:r>
              <a:rPr lang="en-US" sz="2800" b="1" dirty="0">
                <a:solidFill>
                  <a:schemeClr val="tx1"/>
                </a:solidFill>
                <a:latin typeface="Book Antiqua" panose="02040602050305030304" pitchFamily="18" charset="0"/>
              </a:rPr>
              <a:t>Project Milestones</a:t>
            </a:r>
          </a:p>
        </p:txBody>
      </p:sp>
      <p:graphicFrame>
        <p:nvGraphicFramePr>
          <p:cNvPr id="4" name="Diagram 3">
            <a:extLst>
              <a:ext uri="{FF2B5EF4-FFF2-40B4-BE49-F238E27FC236}">
                <a16:creationId xmlns:a16="http://schemas.microsoft.com/office/drawing/2014/main" id="{A5660B72-127F-964C-941D-CE69511569ED}"/>
              </a:ext>
            </a:extLst>
          </p:cNvPr>
          <p:cNvGraphicFramePr/>
          <p:nvPr>
            <p:extLst/>
          </p:nvPr>
        </p:nvGraphicFramePr>
        <p:xfrm>
          <a:off x="1149178" y="867947"/>
          <a:ext cx="10280822"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5" name="New Recording 64.m4a">
            <a:hlinkClick r:id="" action="ppaction://media"/>
            <a:extLst>
              <a:ext uri="{FF2B5EF4-FFF2-40B4-BE49-F238E27FC236}">
                <a16:creationId xmlns:a16="http://schemas.microsoft.com/office/drawing/2014/main" id="{A2E5ADBE-D09D-F04F-B99F-94A63A8CE19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26100" y="6060661"/>
            <a:ext cx="812800" cy="812800"/>
          </a:xfrm>
          <a:prstGeom prst="rect">
            <a:avLst/>
          </a:prstGeom>
        </p:spPr>
      </p:pic>
    </p:spTree>
    <p:extLst>
      <p:ext uri="{BB962C8B-B14F-4D97-AF65-F5344CB8AC3E}">
        <p14:creationId xmlns:p14="http://schemas.microsoft.com/office/powerpoint/2010/main" val="1108431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7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6B6EC-1493-F447-B9DC-4436BDFB39D8}"/>
              </a:ext>
            </a:extLst>
          </p:cNvPr>
          <p:cNvSpPr>
            <a:spLocks noGrp="1"/>
          </p:cNvSpPr>
          <p:nvPr>
            <p:ph type="title"/>
          </p:nvPr>
        </p:nvSpPr>
        <p:spPr/>
        <p:txBody>
          <a:bodyPr/>
          <a:lstStyle/>
          <a:p>
            <a:r>
              <a:rPr lang="en-US" dirty="0"/>
              <a:t>Work Breakdown structure</a:t>
            </a:r>
          </a:p>
        </p:txBody>
      </p:sp>
      <p:graphicFrame>
        <p:nvGraphicFramePr>
          <p:cNvPr id="5" name="Content Placeholder 4">
            <a:extLst>
              <a:ext uri="{FF2B5EF4-FFF2-40B4-BE49-F238E27FC236}">
                <a16:creationId xmlns:a16="http://schemas.microsoft.com/office/drawing/2014/main" id="{809217E6-DEBB-764B-8926-4F94678D3795}"/>
              </a:ext>
            </a:extLst>
          </p:cNvPr>
          <p:cNvGraphicFramePr>
            <a:graphicFrameLocks noGrp="1"/>
          </p:cNvGraphicFramePr>
          <p:nvPr>
            <p:ph idx="1"/>
            <p:extLst/>
          </p:nvPr>
        </p:nvGraphicFramePr>
        <p:xfrm>
          <a:off x="814388" y="1071563"/>
          <a:ext cx="11187112" cy="5786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556591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605CF-09FC-284B-A44A-6BE79200A4FA}"/>
              </a:ext>
            </a:extLst>
          </p:cNvPr>
          <p:cNvSpPr>
            <a:spLocks noGrp="1"/>
          </p:cNvSpPr>
          <p:nvPr>
            <p:ph type="title"/>
          </p:nvPr>
        </p:nvSpPr>
        <p:spPr/>
        <p:txBody>
          <a:bodyPr/>
          <a:lstStyle/>
          <a:p>
            <a:r>
              <a:rPr lang="en-US" dirty="0"/>
              <a:t>Gantt chart</a:t>
            </a:r>
          </a:p>
        </p:txBody>
      </p:sp>
      <p:pic>
        <p:nvPicPr>
          <p:cNvPr id="4" name="Content Placeholder 3">
            <a:extLst>
              <a:ext uri="{FF2B5EF4-FFF2-40B4-BE49-F238E27FC236}">
                <a16:creationId xmlns:a16="http://schemas.microsoft.com/office/drawing/2014/main" id="{972117E7-AED7-2A4E-8720-CB5C9BD9C071}"/>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885826" y="1057275"/>
            <a:ext cx="11015888" cy="5800726"/>
          </a:xfrm>
          <a:prstGeom prst="rect">
            <a:avLst/>
          </a:prstGeom>
        </p:spPr>
      </p:pic>
      <p:pic>
        <p:nvPicPr>
          <p:cNvPr id="3" name="New Recording 65.m4a">
            <a:hlinkClick r:id="" action="ppaction://media"/>
            <a:extLst>
              <a:ext uri="{FF2B5EF4-FFF2-40B4-BE49-F238E27FC236}">
                <a16:creationId xmlns:a16="http://schemas.microsoft.com/office/drawing/2014/main" id="{7E3F9E92-8D1C-1A47-B7B0-720B19282C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198937"/>
            <a:ext cx="812800" cy="812800"/>
          </a:xfrm>
          <a:prstGeom prst="rect">
            <a:avLst/>
          </a:prstGeom>
        </p:spPr>
      </p:pic>
    </p:spTree>
    <p:extLst>
      <p:ext uri="{BB962C8B-B14F-4D97-AF65-F5344CB8AC3E}">
        <p14:creationId xmlns:p14="http://schemas.microsoft.com/office/powerpoint/2010/main" val="195681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011E7-B189-2349-8737-659323185A16}"/>
              </a:ext>
            </a:extLst>
          </p:cNvPr>
          <p:cNvSpPr>
            <a:spLocks noGrp="1"/>
          </p:cNvSpPr>
          <p:nvPr>
            <p:ph type="title"/>
          </p:nvPr>
        </p:nvSpPr>
        <p:spPr/>
        <p:txBody>
          <a:bodyPr/>
          <a:lstStyle/>
          <a:p>
            <a:r>
              <a:rPr lang="en-US" dirty="0"/>
              <a:t>Human resource management</a:t>
            </a:r>
          </a:p>
        </p:txBody>
      </p:sp>
      <p:sp>
        <p:nvSpPr>
          <p:cNvPr id="3" name="Content Placeholder 2">
            <a:extLst>
              <a:ext uri="{FF2B5EF4-FFF2-40B4-BE49-F238E27FC236}">
                <a16:creationId xmlns:a16="http://schemas.microsoft.com/office/drawing/2014/main" id="{1B248DB2-5D4A-3D48-8158-190072120301}"/>
              </a:ext>
            </a:extLst>
          </p:cNvPr>
          <p:cNvSpPr>
            <a:spLocks noGrp="1"/>
          </p:cNvSpPr>
          <p:nvPr>
            <p:ph idx="1"/>
          </p:nvPr>
        </p:nvSpPr>
        <p:spPr>
          <a:xfrm>
            <a:off x="1251678" y="1514007"/>
            <a:ext cx="10178322" cy="5343992"/>
          </a:xfrm>
        </p:spPr>
        <p:txBody>
          <a:bodyPr>
            <a:normAutofit/>
          </a:bodyPr>
          <a:lstStyle/>
          <a:p>
            <a:pPr>
              <a:buFont typeface="Wingdings" pitchFamily="2" charset="2"/>
              <a:buChar char="Ø"/>
            </a:pPr>
            <a:r>
              <a:rPr lang="en-US" sz="2800" b="1" dirty="0">
                <a:solidFill>
                  <a:schemeClr val="tx1"/>
                </a:solidFill>
                <a:latin typeface="Book Antiqua" panose="02040602050305030304" pitchFamily="18" charset="0"/>
              </a:rPr>
              <a:t>Resource planning</a:t>
            </a:r>
          </a:p>
          <a:p>
            <a:pPr marL="457200" indent="295275"/>
            <a:r>
              <a:rPr lang="en-US" sz="2800" b="1" dirty="0">
                <a:solidFill>
                  <a:schemeClr val="tx1"/>
                </a:solidFill>
                <a:latin typeface="Book Antiqua" panose="02040602050305030304" pitchFamily="18" charset="0"/>
              </a:rPr>
              <a:t>Organizational Structure</a:t>
            </a:r>
          </a:p>
          <a:p>
            <a:pPr marL="752475" indent="-295275"/>
            <a:r>
              <a:rPr lang="en-US" sz="2800" b="1" dirty="0">
                <a:solidFill>
                  <a:schemeClr val="tx1"/>
                </a:solidFill>
                <a:latin typeface="Book Antiqua" panose="02040602050305030304" pitchFamily="18" charset="0"/>
              </a:rPr>
              <a:t>Team members roles &amp; responsibilities</a:t>
            </a:r>
          </a:p>
          <a:p>
            <a:pPr marL="811213" indent="-354013"/>
            <a:r>
              <a:rPr lang="en-US" sz="2800" b="1" dirty="0">
                <a:solidFill>
                  <a:schemeClr val="tx1"/>
                </a:solidFill>
                <a:latin typeface="Book Antiqua" panose="02040602050305030304" pitchFamily="18" charset="0"/>
              </a:rPr>
              <a:t>Responsibility Matrix</a:t>
            </a:r>
          </a:p>
          <a:p>
            <a:pPr>
              <a:buFont typeface="Wingdings" pitchFamily="2" charset="2"/>
              <a:buChar char="Ø"/>
            </a:pPr>
            <a:r>
              <a:rPr lang="en-US" sz="2800" b="1" dirty="0">
                <a:solidFill>
                  <a:schemeClr val="tx1"/>
                </a:solidFill>
                <a:latin typeface="Book Antiqua" panose="02040602050305030304" pitchFamily="18" charset="0"/>
              </a:rPr>
              <a:t>Execute the plan</a:t>
            </a:r>
          </a:p>
          <a:p>
            <a:pPr marL="811213" indent="-354013"/>
            <a:r>
              <a:rPr lang="en-US" sz="2800" b="1" dirty="0">
                <a:solidFill>
                  <a:schemeClr val="tx1"/>
                </a:solidFill>
                <a:latin typeface="Book Antiqua" panose="02040602050305030304" pitchFamily="18" charset="0"/>
              </a:rPr>
              <a:t>Acquire &amp; Develop the project team</a:t>
            </a:r>
          </a:p>
          <a:p>
            <a:pPr>
              <a:buFont typeface="Wingdings" pitchFamily="2" charset="2"/>
              <a:buChar char="Ø"/>
            </a:pPr>
            <a:r>
              <a:rPr lang="en-US" sz="2800" b="1" dirty="0">
                <a:solidFill>
                  <a:schemeClr val="tx1"/>
                </a:solidFill>
                <a:latin typeface="Book Antiqua" panose="02040602050305030304" pitchFamily="18" charset="0"/>
              </a:rPr>
              <a:t>Monitor &amp; Control the plan</a:t>
            </a:r>
          </a:p>
          <a:p>
            <a:pPr marL="869950" indent="-412750"/>
            <a:r>
              <a:rPr lang="en-US" sz="2800" b="1" dirty="0">
                <a:solidFill>
                  <a:schemeClr val="tx1"/>
                </a:solidFill>
                <a:latin typeface="Book Antiqua" panose="02040602050305030304" pitchFamily="18" charset="0"/>
              </a:rPr>
              <a:t>Manage the project team</a:t>
            </a:r>
          </a:p>
          <a:p>
            <a:pPr>
              <a:buFont typeface="Wingdings" pitchFamily="2" charset="2"/>
              <a:buChar char="Ø"/>
            </a:pPr>
            <a:endParaRPr lang="en-US" sz="2800" dirty="0">
              <a:solidFill>
                <a:schemeClr val="tx1"/>
              </a:solidFill>
              <a:latin typeface="Book Antiqua" panose="02040602050305030304" pitchFamily="18" charset="0"/>
            </a:endParaRPr>
          </a:p>
        </p:txBody>
      </p:sp>
      <p:graphicFrame>
        <p:nvGraphicFramePr>
          <p:cNvPr id="4" name="Diagram 3">
            <a:extLst>
              <a:ext uri="{FF2B5EF4-FFF2-40B4-BE49-F238E27FC236}">
                <a16:creationId xmlns:a16="http://schemas.microsoft.com/office/drawing/2014/main" id="{74B2ED17-87AF-AD44-8F5C-4A2F780ABADB}"/>
              </a:ext>
            </a:extLst>
          </p:cNvPr>
          <p:cNvGraphicFramePr/>
          <p:nvPr/>
        </p:nvGraphicFramePr>
        <p:xfrm>
          <a:off x="7555044" y="1874517"/>
          <a:ext cx="4339651" cy="435450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New Recording 66.m4a">
            <a:hlinkClick r:id="" action="ppaction://media"/>
            <a:extLst>
              <a:ext uri="{FF2B5EF4-FFF2-40B4-BE49-F238E27FC236}">
                <a16:creationId xmlns:a16="http://schemas.microsoft.com/office/drawing/2014/main" id="{2E82AFF0-9A3F-704D-97D6-195BDE406A8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081895" y="6137110"/>
            <a:ext cx="812800" cy="812800"/>
          </a:xfrm>
          <a:prstGeom prst="rect">
            <a:avLst/>
          </a:prstGeom>
        </p:spPr>
      </p:pic>
    </p:spTree>
    <p:extLst>
      <p:ext uri="{BB962C8B-B14F-4D97-AF65-F5344CB8AC3E}">
        <p14:creationId xmlns:p14="http://schemas.microsoft.com/office/powerpoint/2010/main" val="628817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C1EC-A10E-1040-A19A-E5A5768F7173}"/>
              </a:ext>
            </a:extLst>
          </p:cNvPr>
          <p:cNvSpPr>
            <a:spLocks noGrp="1"/>
          </p:cNvSpPr>
          <p:nvPr>
            <p:ph type="title"/>
          </p:nvPr>
        </p:nvSpPr>
        <p:spPr/>
        <p:txBody>
          <a:bodyPr/>
          <a:lstStyle/>
          <a:p>
            <a:r>
              <a:rPr lang="en-US" dirty="0"/>
              <a:t>Human resource management</a:t>
            </a:r>
          </a:p>
        </p:txBody>
      </p:sp>
      <p:sp>
        <p:nvSpPr>
          <p:cNvPr id="3" name="Content Placeholder 2">
            <a:extLst>
              <a:ext uri="{FF2B5EF4-FFF2-40B4-BE49-F238E27FC236}">
                <a16:creationId xmlns:a16="http://schemas.microsoft.com/office/drawing/2014/main" id="{C1276243-9403-EF40-8224-32B3776A1AFB}"/>
              </a:ext>
            </a:extLst>
          </p:cNvPr>
          <p:cNvSpPr>
            <a:spLocks noGrp="1"/>
          </p:cNvSpPr>
          <p:nvPr>
            <p:ph idx="1"/>
          </p:nvPr>
        </p:nvSpPr>
        <p:spPr>
          <a:xfrm>
            <a:off x="1251678" y="1480457"/>
            <a:ext cx="10178322" cy="4399135"/>
          </a:xfrm>
        </p:spPr>
        <p:txBody>
          <a:bodyPr/>
          <a:lstStyle/>
          <a:p>
            <a:pPr marL="0" indent="0">
              <a:buNone/>
            </a:pPr>
            <a:r>
              <a:rPr lang="en-US" sz="2900" b="1" dirty="0">
                <a:solidFill>
                  <a:schemeClr val="tx1"/>
                </a:solidFill>
                <a:latin typeface="Book Antiqua" panose="02040602050305030304" pitchFamily="18" charset="0"/>
              </a:rPr>
              <a:t>Organizational Chart</a:t>
            </a:r>
          </a:p>
          <a:p>
            <a:endParaRPr lang="en-US" dirty="0"/>
          </a:p>
        </p:txBody>
      </p:sp>
      <p:pic>
        <p:nvPicPr>
          <p:cNvPr id="5" name="Picture 4">
            <a:extLst>
              <a:ext uri="{FF2B5EF4-FFF2-40B4-BE49-F238E27FC236}">
                <a16:creationId xmlns:a16="http://schemas.microsoft.com/office/drawing/2014/main" id="{A2F6FA43-A252-D94A-A294-0C7A8F0FDEE7}"/>
              </a:ext>
            </a:extLst>
          </p:cNvPr>
          <p:cNvPicPr/>
          <p:nvPr/>
        </p:nvPicPr>
        <p:blipFill>
          <a:blip r:embed="rId2">
            <a:extLst>
              <a:ext uri="{28A0092B-C50C-407E-A947-70E740481C1C}">
                <a14:useLocalDpi xmlns:a14="http://schemas.microsoft.com/office/drawing/2010/main" val="0"/>
              </a:ext>
            </a:extLst>
          </a:blip>
          <a:stretch>
            <a:fillRect/>
          </a:stretch>
        </p:blipFill>
        <p:spPr>
          <a:xfrm>
            <a:off x="1251678" y="2028825"/>
            <a:ext cx="9735410" cy="4686300"/>
          </a:xfrm>
          <a:prstGeom prst="rect">
            <a:avLst/>
          </a:prstGeom>
        </p:spPr>
      </p:pic>
    </p:spTree>
    <p:extLst>
      <p:ext uri="{BB962C8B-B14F-4D97-AF65-F5344CB8AC3E}">
        <p14:creationId xmlns:p14="http://schemas.microsoft.com/office/powerpoint/2010/main" val="18978004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E654F-E89C-7142-9B33-EE1DF61BDD14}"/>
              </a:ext>
            </a:extLst>
          </p:cNvPr>
          <p:cNvSpPr>
            <a:spLocks noGrp="1"/>
          </p:cNvSpPr>
          <p:nvPr>
            <p:ph type="title"/>
          </p:nvPr>
        </p:nvSpPr>
        <p:spPr/>
        <p:txBody>
          <a:bodyPr/>
          <a:lstStyle/>
          <a:p>
            <a:r>
              <a:rPr lang="en-US" dirty="0"/>
              <a:t>Team Roles &amp; responsibilities</a:t>
            </a:r>
          </a:p>
        </p:txBody>
      </p:sp>
      <p:graphicFrame>
        <p:nvGraphicFramePr>
          <p:cNvPr id="11" name="Content Placeholder 10">
            <a:extLst>
              <a:ext uri="{FF2B5EF4-FFF2-40B4-BE49-F238E27FC236}">
                <a16:creationId xmlns:a16="http://schemas.microsoft.com/office/drawing/2014/main" id="{EA6C5813-6AD1-394F-B7BD-E04EF0695EE4}"/>
              </a:ext>
            </a:extLst>
          </p:cNvPr>
          <p:cNvGraphicFramePr>
            <a:graphicFrameLocks noGrp="1"/>
          </p:cNvGraphicFramePr>
          <p:nvPr>
            <p:ph idx="1"/>
          </p:nvPr>
        </p:nvGraphicFramePr>
        <p:xfrm>
          <a:off x="1028700" y="1200150"/>
          <a:ext cx="10758488" cy="5527687"/>
        </p:xfrm>
        <a:graphic>
          <a:graphicData uri="http://schemas.openxmlformats.org/drawingml/2006/table">
            <a:tbl>
              <a:tblPr>
                <a:tableStyleId>{5C22544A-7EE6-4342-B048-85BDC9FD1C3A}</a:tableStyleId>
              </a:tblPr>
              <a:tblGrid>
                <a:gridCol w="2905578">
                  <a:extLst>
                    <a:ext uri="{9D8B030D-6E8A-4147-A177-3AD203B41FA5}">
                      <a16:colId xmlns:a16="http://schemas.microsoft.com/office/drawing/2014/main" val="288904797"/>
                    </a:ext>
                  </a:extLst>
                </a:gridCol>
                <a:gridCol w="7852910">
                  <a:extLst>
                    <a:ext uri="{9D8B030D-6E8A-4147-A177-3AD203B41FA5}">
                      <a16:colId xmlns:a16="http://schemas.microsoft.com/office/drawing/2014/main" val="3928831408"/>
                    </a:ext>
                  </a:extLst>
                </a:gridCol>
              </a:tblGrid>
              <a:tr h="308122">
                <a:tc>
                  <a:txBody>
                    <a:bodyPr/>
                    <a:lstStyle/>
                    <a:p>
                      <a:pPr algn="l" fontAlgn="b"/>
                      <a:r>
                        <a:rPr lang="en-US" sz="1400" u="none" strike="noStrike">
                          <a:effectLst/>
                          <a:latin typeface="Book Antiqua" panose="02040602050305030304" pitchFamily="18" charset="0"/>
                        </a:rPr>
                        <a:t>ROLES</a:t>
                      </a:r>
                      <a:endParaRPr lang="en-US" sz="1400" b="1"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RESPONSIBILITY</a:t>
                      </a:r>
                      <a:endParaRPr lang="en-US" sz="1400" b="1"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2284513259"/>
                  </a:ext>
                </a:extLst>
              </a:tr>
              <a:tr h="420317">
                <a:tc>
                  <a:txBody>
                    <a:bodyPr/>
                    <a:lstStyle/>
                    <a:p>
                      <a:pPr algn="l" fontAlgn="b"/>
                      <a:r>
                        <a:rPr lang="en-US" sz="1400" u="none" strike="noStrike">
                          <a:effectLst/>
                          <a:latin typeface="Book Antiqua" panose="02040602050305030304" pitchFamily="18" charset="0"/>
                        </a:rPr>
                        <a:t>Project Manager</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Manages project initiation, planning, design, execution, monitoring, controlling and closure of a project</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1061528251"/>
                  </a:ext>
                </a:extLst>
              </a:tr>
              <a:tr h="616246">
                <a:tc>
                  <a:txBody>
                    <a:bodyPr/>
                    <a:lstStyle/>
                    <a:p>
                      <a:pPr algn="l" fontAlgn="b"/>
                      <a:r>
                        <a:rPr lang="en-US" sz="1400" u="none" strike="noStrike">
                          <a:effectLst/>
                          <a:latin typeface="Book Antiqua" panose="02040602050305030304" pitchFamily="18" charset="0"/>
                        </a:rPr>
                        <a:t>Program Architect </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Bridges the boundaries between engineering and project management, leading the technical workers who contribute to the building of structures or products</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1429231478"/>
                  </a:ext>
                </a:extLst>
              </a:tr>
              <a:tr h="616246">
                <a:tc>
                  <a:txBody>
                    <a:bodyPr/>
                    <a:lstStyle/>
                    <a:p>
                      <a:pPr algn="l" fontAlgn="b"/>
                      <a:r>
                        <a:rPr lang="en-US" sz="1400" u="none" strike="noStrike">
                          <a:effectLst/>
                          <a:latin typeface="Book Antiqua" panose="02040602050305030304" pitchFamily="18" charset="0"/>
                        </a:rPr>
                        <a:t>Architect designer/Software Analysts</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Create plans, drawings, and layouts for buildings and landscapes/design and develop software systems and applications.</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573049338"/>
                  </a:ext>
                </a:extLst>
              </a:tr>
              <a:tr h="308122">
                <a:tc>
                  <a:txBody>
                    <a:bodyPr/>
                    <a:lstStyle/>
                    <a:p>
                      <a:pPr algn="l" fontAlgn="b"/>
                      <a:r>
                        <a:rPr lang="en-US" sz="1400" u="none" strike="noStrike">
                          <a:effectLst/>
                          <a:latin typeface="Book Antiqua" panose="02040602050305030304" pitchFamily="18" charset="0"/>
                        </a:rPr>
                        <a:t>Construction Manager</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Oversee specialized contractors and other personnel</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473285144"/>
                  </a:ext>
                </a:extLst>
              </a:tr>
              <a:tr h="308122">
                <a:tc>
                  <a:txBody>
                    <a:bodyPr/>
                    <a:lstStyle/>
                    <a:p>
                      <a:pPr algn="l" fontAlgn="b"/>
                      <a:r>
                        <a:rPr lang="en-US" sz="1400" u="none" strike="noStrike">
                          <a:effectLst/>
                          <a:latin typeface="Book Antiqua" panose="02040602050305030304" pitchFamily="18" charset="0"/>
                        </a:rPr>
                        <a:t>Labors/Installers</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Physical labor on construction sites/Carpentry &amp; Electrical fixtures</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48664631"/>
                  </a:ext>
                </a:extLst>
              </a:tr>
              <a:tr h="308122">
                <a:tc>
                  <a:txBody>
                    <a:bodyPr/>
                    <a:lstStyle/>
                    <a:p>
                      <a:pPr algn="l" fontAlgn="b"/>
                      <a:r>
                        <a:rPr lang="en-US" sz="1400" u="none" strike="noStrike">
                          <a:effectLst/>
                          <a:latin typeface="Book Antiqua" panose="02040602050305030304" pitchFamily="18" charset="0"/>
                        </a:rPr>
                        <a:t>IT team</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dirty="0">
                          <a:effectLst/>
                          <a:latin typeface="Book Antiqua" panose="02040602050305030304" pitchFamily="18" charset="0"/>
                        </a:rPr>
                        <a:t>Build, Design ,integrate and test software and IT services</a:t>
                      </a:r>
                      <a:endParaRPr lang="en-US" sz="1400" b="0" i="0" u="none" strike="noStrike" dirty="0">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263307342"/>
                  </a:ext>
                </a:extLst>
              </a:tr>
              <a:tr h="625886">
                <a:tc>
                  <a:txBody>
                    <a:bodyPr/>
                    <a:lstStyle/>
                    <a:p>
                      <a:pPr algn="l" fontAlgn="b"/>
                      <a:r>
                        <a:rPr lang="en-US" sz="1400" u="none" strike="noStrike" dirty="0">
                          <a:effectLst/>
                          <a:latin typeface="Book Antiqua" panose="02040602050305030304" pitchFamily="18" charset="0"/>
                        </a:rPr>
                        <a:t>Procurement Manager</a:t>
                      </a:r>
                      <a:endParaRPr lang="en-US" sz="1400" b="0" i="0" u="none" strike="noStrike" dirty="0">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dirty="0">
                          <a:effectLst/>
                          <a:latin typeface="Book Antiqua" panose="02040602050305030304" pitchFamily="18" charset="0"/>
                        </a:rPr>
                        <a:t>Directing purchasing agents and buyers throughout the process of evaluating suppliers, conducting interviews with vendors, negotiating supplier agreements and managing supplier and vendor contracts</a:t>
                      </a:r>
                      <a:endParaRPr lang="en-US" sz="1400" b="0" i="0" u="none" strike="noStrike" dirty="0">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25617777"/>
                  </a:ext>
                </a:extLst>
              </a:tr>
              <a:tr h="308122">
                <a:tc>
                  <a:txBody>
                    <a:bodyPr/>
                    <a:lstStyle/>
                    <a:p>
                      <a:pPr algn="l" fontAlgn="b"/>
                      <a:r>
                        <a:rPr lang="en-US" sz="1400" u="none" strike="noStrike">
                          <a:effectLst/>
                          <a:latin typeface="Book Antiqua" panose="02040602050305030304" pitchFamily="18" charset="0"/>
                        </a:rPr>
                        <a:t>Hardware/Software Vendors</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Supply Hardware/Software Products</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1514715148"/>
                  </a:ext>
                </a:extLst>
              </a:tr>
              <a:tr h="308122">
                <a:tc>
                  <a:txBody>
                    <a:bodyPr/>
                    <a:lstStyle/>
                    <a:p>
                      <a:pPr algn="l" fontAlgn="b"/>
                      <a:r>
                        <a:rPr lang="en-US" sz="1400" u="none" strike="noStrike">
                          <a:effectLst/>
                          <a:latin typeface="Book Antiqua" panose="02040602050305030304" pitchFamily="18" charset="0"/>
                        </a:rPr>
                        <a:t>Change Management Lead</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Meet objectives on time and on budget by increasing employee adoption and usage</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2182939040"/>
                  </a:ext>
                </a:extLst>
              </a:tr>
              <a:tr h="420317">
                <a:tc>
                  <a:txBody>
                    <a:bodyPr/>
                    <a:lstStyle/>
                    <a:p>
                      <a:pPr algn="l" fontAlgn="b"/>
                      <a:r>
                        <a:rPr lang="en-US" sz="1400" u="none" strike="noStrike">
                          <a:effectLst/>
                          <a:latin typeface="Book Antiqua" panose="02040602050305030304" pitchFamily="18" charset="0"/>
                        </a:rPr>
                        <a:t>Finance analyst</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Improve financial status by analyzing results; monitoring variances;recommending actions to management</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2940726367"/>
                  </a:ext>
                </a:extLst>
              </a:tr>
              <a:tr h="308122">
                <a:tc>
                  <a:txBody>
                    <a:bodyPr/>
                    <a:lstStyle/>
                    <a:p>
                      <a:pPr algn="l" fontAlgn="b"/>
                      <a:r>
                        <a:rPr lang="en-US" sz="1400" u="none" strike="noStrike">
                          <a:effectLst/>
                          <a:latin typeface="Book Antiqua" panose="02040602050305030304" pitchFamily="18" charset="0"/>
                        </a:rPr>
                        <a:t>Auditor</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a:effectLst/>
                          <a:latin typeface="Book Antiqua" panose="02040602050305030304" pitchFamily="18" charset="0"/>
                        </a:rPr>
                        <a:t>Ensure obligations are met and value is realized</a:t>
                      </a:r>
                      <a:endParaRPr lang="en-US" sz="1400" b="0" i="0" u="none" strike="noStrike">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159047916"/>
                  </a:ext>
                </a:extLst>
              </a:tr>
              <a:tr h="616246">
                <a:tc>
                  <a:txBody>
                    <a:bodyPr/>
                    <a:lstStyle/>
                    <a:p>
                      <a:pPr algn="l" fontAlgn="b"/>
                      <a:r>
                        <a:rPr lang="en-US" sz="1400" u="none" strike="noStrike">
                          <a:effectLst/>
                          <a:latin typeface="Book Antiqua" panose="02040602050305030304" pitchFamily="18" charset="0"/>
                        </a:rPr>
                        <a:t>Operations Director/Support</a:t>
                      </a:r>
                      <a:endParaRPr lang="en-US" sz="1400" b="0" i="0" u="none" strike="noStrike">
                        <a:solidFill>
                          <a:srgbClr val="000000"/>
                        </a:solidFill>
                        <a:effectLst/>
                        <a:latin typeface="Book Antiqua" panose="02040602050305030304" pitchFamily="18" charset="0"/>
                      </a:endParaRPr>
                    </a:p>
                  </a:txBody>
                  <a:tcPr marL="9525" marR="9525" marT="9525" marB="0" anchor="b"/>
                </a:tc>
                <a:tc>
                  <a:txBody>
                    <a:bodyPr/>
                    <a:lstStyle/>
                    <a:p>
                      <a:pPr algn="l" fontAlgn="b"/>
                      <a:r>
                        <a:rPr lang="en-US" sz="1400" u="none" strike="noStrike" dirty="0">
                          <a:effectLst/>
                          <a:latin typeface="Book Antiqua" panose="02040602050305030304" pitchFamily="18" charset="0"/>
                        </a:rPr>
                        <a:t>Assists upper management in setting goals ; Oversees daily activity of the team; Prepares budgets, schedules, and other organizational reports as needed</a:t>
                      </a:r>
                      <a:endParaRPr lang="en-US" sz="1400" b="0" i="0" u="none" strike="noStrike" dirty="0">
                        <a:solidFill>
                          <a:srgbClr val="000000"/>
                        </a:solidFill>
                        <a:effectLst/>
                        <a:latin typeface="Book Antiqua" panose="02040602050305030304" pitchFamily="18" charset="0"/>
                      </a:endParaRPr>
                    </a:p>
                  </a:txBody>
                  <a:tcPr marL="9525" marR="9525" marT="9525" marB="0" anchor="b"/>
                </a:tc>
                <a:extLst>
                  <a:ext uri="{0D108BD9-81ED-4DB2-BD59-A6C34878D82A}">
                    <a16:rowId xmlns:a16="http://schemas.microsoft.com/office/drawing/2014/main" val="1664761325"/>
                  </a:ext>
                </a:extLst>
              </a:tr>
            </a:tbl>
          </a:graphicData>
        </a:graphic>
      </p:graphicFrame>
      <p:pic>
        <p:nvPicPr>
          <p:cNvPr id="3" name="New Recording 67.m4a">
            <a:hlinkClick r:id="" action="ppaction://media"/>
            <a:extLst>
              <a:ext uri="{FF2B5EF4-FFF2-40B4-BE49-F238E27FC236}">
                <a16:creationId xmlns:a16="http://schemas.microsoft.com/office/drawing/2014/main" id="{88FCD98B-6143-6248-880C-0484422990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0788" y="6182895"/>
            <a:ext cx="812800" cy="812800"/>
          </a:xfrm>
          <a:prstGeom prst="rect">
            <a:avLst/>
          </a:prstGeom>
        </p:spPr>
      </p:pic>
    </p:spTree>
    <p:extLst>
      <p:ext uri="{BB962C8B-B14F-4D97-AF65-F5344CB8AC3E}">
        <p14:creationId xmlns:p14="http://schemas.microsoft.com/office/powerpoint/2010/main" val="3874850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564D1-C076-1D42-9B73-4D03ABD1187D}"/>
              </a:ext>
            </a:extLst>
          </p:cNvPr>
          <p:cNvSpPr>
            <a:spLocks noGrp="1"/>
          </p:cNvSpPr>
          <p:nvPr>
            <p:ph type="title"/>
          </p:nvPr>
        </p:nvSpPr>
        <p:spPr/>
        <p:txBody>
          <a:bodyPr/>
          <a:lstStyle/>
          <a:p>
            <a:r>
              <a:rPr lang="en-US" dirty="0"/>
              <a:t>Responsibility matrix</a:t>
            </a:r>
          </a:p>
        </p:txBody>
      </p:sp>
      <p:sp>
        <p:nvSpPr>
          <p:cNvPr id="6" name="Content Placeholder 5">
            <a:extLst>
              <a:ext uri="{FF2B5EF4-FFF2-40B4-BE49-F238E27FC236}">
                <a16:creationId xmlns:a16="http://schemas.microsoft.com/office/drawing/2014/main" id="{152DFC31-2F36-2747-A096-048E97F491EA}"/>
              </a:ext>
            </a:extLst>
          </p:cNvPr>
          <p:cNvSpPr>
            <a:spLocks noGrp="1"/>
          </p:cNvSpPr>
          <p:nvPr>
            <p:ph idx="1"/>
          </p:nvPr>
        </p:nvSpPr>
        <p:spPr/>
        <p:txBody>
          <a:bodyPr/>
          <a:lstStyle/>
          <a:p>
            <a:pPr marL="0" indent="0">
              <a:buNone/>
            </a:pPr>
            <a:r>
              <a:rPr lang="en-US" sz="2800" b="1" dirty="0">
                <a:solidFill>
                  <a:schemeClr val="tx1"/>
                </a:solidFill>
                <a:latin typeface="Book Antiqua" panose="02040602050305030304" pitchFamily="18" charset="0"/>
              </a:rPr>
              <a:t>R-Responsible</a:t>
            </a:r>
          </a:p>
          <a:p>
            <a:pPr marL="0" indent="0">
              <a:buNone/>
            </a:pPr>
            <a:r>
              <a:rPr lang="en-US" sz="2800" b="1" dirty="0">
                <a:solidFill>
                  <a:schemeClr val="tx1"/>
                </a:solidFill>
                <a:latin typeface="Book Antiqua" panose="02040602050305030304" pitchFamily="18" charset="0"/>
              </a:rPr>
              <a:t>A-Accountable</a:t>
            </a:r>
          </a:p>
          <a:p>
            <a:pPr marL="0" indent="0">
              <a:buNone/>
            </a:pPr>
            <a:r>
              <a:rPr lang="en-US" sz="2800" b="1" dirty="0">
                <a:solidFill>
                  <a:schemeClr val="tx1"/>
                </a:solidFill>
                <a:latin typeface="Book Antiqua" panose="02040602050305030304" pitchFamily="18" charset="0"/>
              </a:rPr>
              <a:t>P-Participant</a:t>
            </a:r>
          </a:p>
          <a:p>
            <a:pPr marL="0" indent="0">
              <a:buNone/>
            </a:pPr>
            <a:r>
              <a:rPr lang="en-US" sz="2800" b="1" dirty="0">
                <a:solidFill>
                  <a:schemeClr val="tx1"/>
                </a:solidFill>
                <a:latin typeface="Book Antiqua" panose="02040602050305030304" pitchFamily="18" charset="0"/>
              </a:rPr>
              <a:t>I-Informed</a:t>
            </a:r>
          </a:p>
          <a:p>
            <a:endParaRPr lang="en-US" dirty="0"/>
          </a:p>
        </p:txBody>
      </p:sp>
      <p:pic>
        <p:nvPicPr>
          <p:cNvPr id="9" name="Picture 8">
            <a:extLst>
              <a:ext uri="{FF2B5EF4-FFF2-40B4-BE49-F238E27FC236}">
                <a16:creationId xmlns:a16="http://schemas.microsoft.com/office/drawing/2014/main" id="{06B4370C-A027-9446-A7B7-397FEBC36B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1900" y="1285875"/>
            <a:ext cx="8072438" cy="5527675"/>
          </a:xfrm>
          <a:prstGeom prst="rect">
            <a:avLst/>
          </a:prstGeom>
        </p:spPr>
      </p:pic>
      <p:pic>
        <p:nvPicPr>
          <p:cNvPr id="3" name="New Recording 68.m4a">
            <a:hlinkClick r:id="" action="ppaction://media"/>
            <a:extLst>
              <a:ext uri="{FF2B5EF4-FFF2-40B4-BE49-F238E27FC236}">
                <a16:creationId xmlns:a16="http://schemas.microsoft.com/office/drawing/2014/main" id="{628BBE9F-EEBC-1845-A40C-DA52596079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061329"/>
            <a:ext cx="812800" cy="812800"/>
          </a:xfrm>
          <a:prstGeom prst="rect">
            <a:avLst/>
          </a:prstGeom>
        </p:spPr>
      </p:pic>
    </p:spTree>
    <p:extLst>
      <p:ext uri="{BB962C8B-B14F-4D97-AF65-F5344CB8AC3E}">
        <p14:creationId xmlns:p14="http://schemas.microsoft.com/office/powerpoint/2010/main" val="1744429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incarceration</a:t>
            </a:r>
            <a:r>
              <a:rPr lang="en-US" sz="5400" b="1" dirty="0">
                <a:solidFill>
                  <a:schemeClr val="tx1"/>
                </a:solidFill>
                <a:latin typeface="Book Antiqua" panose="02040602050305030304" pitchFamily="18" charset="0"/>
              </a:rPr>
              <a:t> </a:t>
            </a:r>
            <a:r>
              <a:rPr lang="en-US" dirty="0"/>
              <a:t>rates</a:t>
            </a:r>
          </a:p>
        </p:txBody>
      </p:sp>
      <p:sp>
        <p:nvSpPr>
          <p:cNvPr id="3" name="Content Placeholder 2"/>
          <p:cNvSpPr>
            <a:spLocks noGrp="1"/>
          </p:cNvSpPr>
          <p:nvPr>
            <p:ph idx="1"/>
          </p:nvPr>
        </p:nvSpPr>
        <p:spPr>
          <a:xfrm>
            <a:off x="1180558" y="1381761"/>
            <a:ext cx="10178322" cy="3593591"/>
          </a:xfrm>
        </p:spPr>
        <p:txBody>
          <a:bodyPr/>
          <a:lstStyle/>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Millennials incarceration are</a:t>
            </a:r>
          </a:p>
          <a:p>
            <a:pPr marL="0" indent="0">
              <a:lnSpc>
                <a:spcPct val="150000"/>
              </a:lnSpc>
              <a:buNone/>
            </a:pPr>
            <a:r>
              <a:rPr lang="en-US" sz="2800" b="1" dirty="0">
                <a:solidFill>
                  <a:schemeClr val="tx1"/>
                </a:solidFill>
                <a:latin typeface="Book Antiqua" panose="02040602050305030304" pitchFamily="18" charset="0"/>
              </a:rPr>
              <a:t>  shockingly high.</a:t>
            </a:r>
          </a:p>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93% of prisoners are male </a:t>
            </a:r>
          </a:p>
          <a:p>
            <a:pPr>
              <a:lnSpc>
                <a:spcPct val="150000"/>
              </a:lnSpc>
              <a:buFont typeface="Wingdings" panose="05000000000000000000" pitchFamily="2" charset="2"/>
              <a:buChar char="Ø"/>
            </a:pPr>
            <a:r>
              <a:rPr lang="en-US" sz="2800" b="1" dirty="0">
                <a:solidFill>
                  <a:schemeClr val="tx1"/>
                </a:solidFill>
                <a:latin typeface="Book Antiqua" panose="02040602050305030304" pitchFamily="18" charset="0"/>
              </a:rPr>
              <a:t>30% of male are millennials  </a:t>
            </a:r>
          </a:p>
          <a:p>
            <a:pPr>
              <a:lnSpc>
                <a:spcPct val="100000"/>
              </a:lnSpc>
            </a:pPr>
            <a:endParaRPr lang="en-US" dirty="0"/>
          </a:p>
        </p:txBody>
      </p:sp>
      <p:sp>
        <p:nvSpPr>
          <p:cNvPr id="4" name="TextBox 3"/>
          <p:cNvSpPr txBox="1"/>
          <p:nvPr/>
        </p:nvSpPr>
        <p:spPr>
          <a:xfrm>
            <a:off x="741680" y="6488668"/>
            <a:ext cx="5283200" cy="369332"/>
          </a:xfrm>
          <a:prstGeom prst="rect">
            <a:avLst/>
          </a:prstGeom>
          <a:noFill/>
        </p:spPr>
        <p:txBody>
          <a:bodyPr wrap="square" rtlCol="0">
            <a:spAutoFit/>
          </a:bodyPr>
          <a:lstStyle/>
          <a:p>
            <a:r>
              <a:rPr lang="en-US" dirty="0">
                <a:solidFill>
                  <a:schemeClr val="tx2">
                    <a:lumMod val="90000"/>
                    <a:lumOff val="10000"/>
                  </a:schemeClr>
                </a:solidFill>
              </a:rPr>
              <a:t>Source: Department of justice statistics as of 2010</a:t>
            </a:r>
          </a:p>
        </p:txBody>
      </p:sp>
      <p:pic>
        <p:nvPicPr>
          <p:cNvPr id="5" name="Picture 4"/>
          <p:cNvPicPr>
            <a:picLocks noChangeAspect="1"/>
          </p:cNvPicPr>
          <p:nvPr/>
        </p:nvPicPr>
        <p:blipFill>
          <a:blip r:embed="rId5"/>
          <a:stretch>
            <a:fillRect/>
          </a:stretch>
        </p:blipFill>
        <p:spPr>
          <a:xfrm>
            <a:off x="6309360" y="1698217"/>
            <a:ext cx="5567680" cy="4426768"/>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0246071"/>
      </p:ext>
    </p:extLst>
  </p:cSld>
  <p:clrMapOvr>
    <a:masterClrMapping/>
  </p:clrMapOvr>
  <mc:AlternateContent xmlns:mc="http://schemas.openxmlformats.org/markup-compatibility/2006" xmlns:p14="http://schemas.microsoft.com/office/powerpoint/2010/main">
    <mc:Choice Requires="p14">
      <p:transition spd="slow" p14:dur="2000" advTm="6763"/>
    </mc:Choice>
    <mc:Fallback xmlns="">
      <p:transition spd="slow" advTm="67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26EE5-3D2B-384A-94E2-4E49D16B185C}"/>
              </a:ext>
            </a:extLst>
          </p:cNvPr>
          <p:cNvSpPr>
            <a:spLocks noGrp="1"/>
          </p:cNvSpPr>
          <p:nvPr>
            <p:ph type="title"/>
          </p:nvPr>
        </p:nvSpPr>
        <p:spPr/>
        <p:txBody>
          <a:bodyPr/>
          <a:lstStyle/>
          <a:p>
            <a:r>
              <a:rPr lang="en-US" dirty="0"/>
              <a:t>Responsibility matrix</a:t>
            </a:r>
          </a:p>
        </p:txBody>
      </p:sp>
      <p:sp>
        <p:nvSpPr>
          <p:cNvPr id="3" name="Content Placeholder 2">
            <a:extLst>
              <a:ext uri="{FF2B5EF4-FFF2-40B4-BE49-F238E27FC236}">
                <a16:creationId xmlns:a16="http://schemas.microsoft.com/office/drawing/2014/main" id="{B264B5BC-0C6B-7F46-A23A-8DAB63A9AF6E}"/>
              </a:ext>
            </a:extLst>
          </p:cNvPr>
          <p:cNvSpPr>
            <a:spLocks noGrp="1"/>
          </p:cNvSpPr>
          <p:nvPr>
            <p:ph idx="1"/>
          </p:nvPr>
        </p:nvSpPr>
        <p:spPr/>
        <p:txBody>
          <a:bodyPr/>
          <a:lstStyle/>
          <a:p>
            <a:pPr marL="0" indent="0">
              <a:buNone/>
            </a:pPr>
            <a:r>
              <a:rPr lang="en-US" sz="2800" b="1" dirty="0">
                <a:solidFill>
                  <a:schemeClr val="tx1"/>
                </a:solidFill>
                <a:latin typeface="Book Antiqua" panose="02040602050305030304" pitchFamily="18" charset="0"/>
              </a:rPr>
              <a:t>R-Responsible</a:t>
            </a:r>
          </a:p>
          <a:p>
            <a:pPr marL="0" indent="0">
              <a:buNone/>
            </a:pPr>
            <a:r>
              <a:rPr lang="en-US" sz="2800" b="1" dirty="0">
                <a:solidFill>
                  <a:schemeClr val="tx1"/>
                </a:solidFill>
                <a:latin typeface="Book Antiqua" panose="02040602050305030304" pitchFamily="18" charset="0"/>
              </a:rPr>
              <a:t>A-Accountable</a:t>
            </a:r>
          </a:p>
          <a:p>
            <a:pPr marL="0" indent="0">
              <a:buNone/>
            </a:pPr>
            <a:r>
              <a:rPr lang="en-US" sz="2800" b="1" dirty="0">
                <a:solidFill>
                  <a:schemeClr val="tx1"/>
                </a:solidFill>
                <a:latin typeface="Book Antiqua" panose="02040602050305030304" pitchFamily="18" charset="0"/>
              </a:rPr>
              <a:t>P-Participant</a:t>
            </a:r>
          </a:p>
          <a:p>
            <a:pPr marL="0" indent="0">
              <a:buNone/>
            </a:pPr>
            <a:r>
              <a:rPr lang="en-US" sz="2800" b="1" dirty="0">
                <a:solidFill>
                  <a:schemeClr val="tx1"/>
                </a:solidFill>
                <a:latin typeface="Book Antiqua" panose="02040602050305030304" pitchFamily="18" charset="0"/>
              </a:rPr>
              <a:t>I-Informed</a:t>
            </a:r>
          </a:p>
          <a:p>
            <a:endParaRPr lang="en-US" dirty="0"/>
          </a:p>
        </p:txBody>
      </p:sp>
      <p:pic>
        <p:nvPicPr>
          <p:cNvPr id="7" name="Picture 6">
            <a:extLst>
              <a:ext uri="{FF2B5EF4-FFF2-40B4-BE49-F238E27FC236}">
                <a16:creationId xmlns:a16="http://schemas.microsoft.com/office/drawing/2014/main" id="{F6A278F5-55D6-4648-9E5E-655EB44CE3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5314" y="1045028"/>
            <a:ext cx="7910286" cy="5689601"/>
          </a:xfrm>
          <a:prstGeom prst="rect">
            <a:avLst/>
          </a:prstGeom>
        </p:spPr>
      </p:pic>
      <p:pic>
        <p:nvPicPr>
          <p:cNvPr id="4" name="New Recording 69.m4a">
            <a:hlinkClick r:id="" action="ppaction://media"/>
            <a:extLst>
              <a:ext uri="{FF2B5EF4-FFF2-40B4-BE49-F238E27FC236}">
                <a16:creationId xmlns:a16="http://schemas.microsoft.com/office/drawing/2014/main" id="{4581EB2F-21B0-9D4C-B009-243B0F8EAC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53537" y="6045200"/>
            <a:ext cx="812800" cy="812800"/>
          </a:xfrm>
          <a:prstGeom prst="rect">
            <a:avLst/>
          </a:prstGeom>
        </p:spPr>
      </p:pic>
    </p:spTree>
    <p:extLst>
      <p:ext uri="{BB962C8B-B14F-4D97-AF65-F5344CB8AC3E}">
        <p14:creationId xmlns:p14="http://schemas.microsoft.com/office/powerpoint/2010/main" val="238747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8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COST Management</a:t>
            </a:r>
          </a:p>
        </p:txBody>
      </p:sp>
      <p:graphicFrame>
        <p:nvGraphicFramePr>
          <p:cNvPr id="6" name="Diagram 5">
            <a:extLst>
              <a:ext uri="{FF2B5EF4-FFF2-40B4-BE49-F238E27FC236}">
                <a16:creationId xmlns:a16="http://schemas.microsoft.com/office/drawing/2014/main" id="{35396399-B675-411C-BFEB-4780EB6B3646}"/>
              </a:ext>
            </a:extLst>
          </p:cNvPr>
          <p:cNvGraphicFramePr/>
          <p:nvPr/>
        </p:nvGraphicFramePr>
        <p:xfrm>
          <a:off x="1012054" y="1381761"/>
          <a:ext cx="10813002" cy="491743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extBox 9">
            <a:extLst>
              <a:ext uri="{FF2B5EF4-FFF2-40B4-BE49-F238E27FC236}">
                <a16:creationId xmlns:a16="http://schemas.microsoft.com/office/drawing/2014/main" id="{EA5ACA7A-97A8-4D58-AFE4-7183C70704A6}"/>
              </a:ext>
            </a:extLst>
          </p:cNvPr>
          <p:cNvSpPr txBox="1"/>
          <p:nvPr/>
        </p:nvSpPr>
        <p:spPr>
          <a:xfrm>
            <a:off x="4367814" y="4647226"/>
            <a:ext cx="1728186" cy="646331"/>
          </a:xfrm>
          <a:prstGeom prst="rect">
            <a:avLst/>
          </a:prstGeom>
          <a:solidFill>
            <a:schemeClr val="bg2">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lvl="0" algn="ctr"/>
            <a:r>
              <a:rPr lang="en-US" dirty="0">
                <a:solidFill>
                  <a:schemeClr val="bg2">
                    <a:lumMod val="75000"/>
                  </a:schemeClr>
                </a:solidFill>
              </a:rPr>
              <a:t> Planned costs</a:t>
            </a:r>
          </a:p>
          <a:p>
            <a:pPr lvl="0" algn="ctr"/>
            <a:r>
              <a:rPr lang="en-US" b="1" dirty="0">
                <a:solidFill>
                  <a:schemeClr val="bg2">
                    <a:lumMod val="75000"/>
                  </a:schemeClr>
                </a:solidFill>
              </a:rPr>
              <a:t> $120,589</a:t>
            </a:r>
            <a:endParaRPr lang="en-US" dirty="0"/>
          </a:p>
        </p:txBody>
      </p:sp>
      <p:sp>
        <p:nvSpPr>
          <p:cNvPr id="12" name="TextBox 11">
            <a:extLst>
              <a:ext uri="{FF2B5EF4-FFF2-40B4-BE49-F238E27FC236}">
                <a16:creationId xmlns:a16="http://schemas.microsoft.com/office/drawing/2014/main" id="{239075F6-DE37-413D-8D90-BD1339230BA7}"/>
              </a:ext>
            </a:extLst>
          </p:cNvPr>
          <p:cNvSpPr txBox="1"/>
          <p:nvPr/>
        </p:nvSpPr>
        <p:spPr>
          <a:xfrm>
            <a:off x="6834326" y="4647225"/>
            <a:ext cx="1809565" cy="646331"/>
          </a:xfrm>
          <a:prstGeom prst="rect">
            <a:avLst/>
          </a:prstGeom>
          <a:solidFill>
            <a:schemeClr val="bg2">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lvl="0" algn="ctr"/>
            <a:r>
              <a:rPr lang="en-US" dirty="0">
                <a:solidFill>
                  <a:schemeClr val="bg2">
                    <a:lumMod val="75000"/>
                  </a:schemeClr>
                </a:solidFill>
              </a:rPr>
              <a:t>Proposed budget</a:t>
            </a:r>
          </a:p>
          <a:p>
            <a:pPr algn="ctr"/>
            <a:r>
              <a:rPr lang="en-US" b="1" dirty="0">
                <a:solidFill>
                  <a:schemeClr val="bg2">
                    <a:lumMod val="75000"/>
                  </a:schemeClr>
                </a:solidFill>
              </a:rPr>
              <a:t>$144,706</a:t>
            </a:r>
          </a:p>
        </p:txBody>
      </p:sp>
      <p:sp>
        <p:nvSpPr>
          <p:cNvPr id="13" name="TextBox 12">
            <a:extLst>
              <a:ext uri="{FF2B5EF4-FFF2-40B4-BE49-F238E27FC236}">
                <a16:creationId xmlns:a16="http://schemas.microsoft.com/office/drawing/2014/main" id="{56585D39-89C5-4F86-B055-66656ECA5260}"/>
              </a:ext>
            </a:extLst>
          </p:cNvPr>
          <p:cNvSpPr txBox="1"/>
          <p:nvPr/>
        </p:nvSpPr>
        <p:spPr>
          <a:xfrm>
            <a:off x="9534617" y="2644170"/>
            <a:ext cx="2148397" cy="2062103"/>
          </a:xfrm>
          <a:prstGeom prst="rect">
            <a:avLst/>
          </a:prstGeom>
          <a:noFill/>
        </p:spPr>
        <p:txBody>
          <a:bodyPr wrap="square" rtlCol="0">
            <a:spAutoFit/>
          </a:bodyPr>
          <a:lstStyle/>
          <a:p>
            <a:r>
              <a:rPr lang="en-US" sz="3200" dirty="0">
                <a:solidFill>
                  <a:schemeClr val="bg1"/>
                </a:solidFill>
              </a:rPr>
              <a:t>Reporting</a:t>
            </a:r>
          </a:p>
          <a:p>
            <a:r>
              <a:rPr lang="en-US" sz="3200" dirty="0">
                <a:solidFill>
                  <a:schemeClr val="bg1"/>
                </a:solidFill>
              </a:rPr>
              <a:t>Cashflow</a:t>
            </a:r>
          </a:p>
          <a:p>
            <a:r>
              <a:rPr lang="en-US" sz="3200" dirty="0">
                <a:solidFill>
                  <a:schemeClr val="bg1"/>
                </a:solidFill>
              </a:rPr>
              <a:t>EV vs PV</a:t>
            </a:r>
          </a:p>
          <a:p>
            <a:r>
              <a:rPr lang="en-US" sz="3200" dirty="0">
                <a:solidFill>
                  <a:schemeClr val="bg1"/>
                </a:solidFill>
              </a:rPr>
              <a:t>PV vs AC</a:t>
            </a:r>
          </a:p>
        </p:txBody>
      </p:sp>
      <p:sp>
        <p:nvSpPr>
          <p:cNvPr id="14" name="TextBox 13">
            <a:extLst>
              <a:ext uri="{FF2B5EF4-FFF2-40B4-BE49-F238E27FC236}">
                <a16:creationId xmlns:a16="http://schemas.microsoft.com/office/drawing/2014/main" id="{A0F4AAF1-3439-4DD7-A12A-26F3B09B5143}"/>
              </a:ext>
            </a:extLst>
          </p:cNvPr>
          <p:cNvSpPr txBox="1"/>
          <p:nvPr/>
        </p:nvSpPr>
        <p:spPr>
          <a:xfrm>
            <a:off x="1580225" y="2644170"/>
            <a:ext cx="1995997" cy="1569660"/>
          </a:xfrm>
          <a:prstGeom prst="rect">
            <a:avLst/>
          </a:prstGeom>
          <a:noFill/>
        </p:spPr>
        <p:txBody>
          <a:bodyPr wrap="square" rtlCol="0">
            <a:spAutoFit/>
          </a:bodyPr>
          <a:lstStyle/>
          <a:p>
            <a:r>
              <a:rPr lang="en-US" sz="3200" dirty="0">
                <a:solidFill>
                  <a:schemeClr val="bg1"/>
                </a:solidFill>
              </a:rPr>
              <a:t>Identify estimation processes</a:t>
            </a:r>
          </a:p>
        </p:txBody>
      </p:sp>
      <p:pic>
        <p:nvPicPr>
          <p:cNvPr id="21" name="Audio 20">
            <a:hlinkClick r:id="" action="ppaction://media"/>
            <a:extLst>
              <a:ext uri="{FF2B5EF4-FFF2-40B4-BE49-F238E27FC236}">
                <a16:creationId xmlns:a16="http://schemas.microsoft.com/office/drawing/2014/main" id="{1E902C08-0135-4200-8D5D-F71E4C8B0EB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07703515"/>
      </p:ext>
    </p:extLst>
  </p:cSld>
  <p:clrMapOvr>
    <a:masterClrMapping/>
  </p:clrMapOvr>
  <mc:AlternateContent xmlns:mc="http://schemas.openxmlformats.org/markup-compatibility/2006">
    <mc:Choice xmlns:p14="http://schemas.microsoft.com/office/powerpoint/2010/main" Requires="p14">
      <p:transition spd="slow" p14:dur="2000" advTm="165518"/>
    </mc:Choice>
    <mc:Fallback>
      <p:transition spd="slow" advTm="165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COST Management</a:t>
            </a:r>
          </a:p>
        </p:txBody>
      </p:sp>
      <p:graphicFrame>
        <p:nvGraphicFramePr>
          <p:cNvPr id="9" name="Chart 8">
            <a:extLst>
              <a:ext uri="{FF2B5EF4-FFF2-40B4-BE49-F238E27FC236}">
                <a16:creationId xmlns:a16="http://schemas.microsoft.com/office/drawing/2014/main" id="{62DED72C-B384-4494-B932-C23BC1EA4467}"/>
              </a:ext>
            </a:extLst>
          </p:cNvPr>
          <p:cNvGraphicFramePr/>
          <p:nvPr/>
        </p:nvGraphicFramePr>
        <p:xfrm>
          <a:off x="1331400" y="1557540"/>
          <a:ext cx="10240840" cy="5171734"/>
        </p:xfrm>
        <a:graphic>
          <a:graphicData uri="http://schemas.openxmlformats.org/drawingml/2006/chart">
            <c:chart xmlns:c="http://schemas.openxmlformats.org/drawingml/2006/chart" xmlns:r="http://schemas.openxmlformats.org/officeDocument/2006/relationships" r:id="rId4"/>
          </a:graphicData>
        </a:graphic>
      </p:graphicFrame>
      <p:pic>
        <p:nvPicPr>
          <p:cNvPr id="5" name="Audio 4">
            <a:hlinkClick r:id="" action="ppaction://media"/>
            <a:extLst>
              <a:ext uri="{FF2B5EF4-FFF2-40B4-BE49-F238E27FC236}">
                <a16:creationId xmlns:a16="http://schemas.microsoft.com/office/drawing/2014/main" id="{677527E0-3379-4184-84A6-A0F9BBA2A3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70453789"/>
      </p:ext>
    </p:extLst>
  </p:cSld>
  <p:clrMapOvr>
    <a:masterClrMapping/>
  </p:clrMapOvr>
  <mc:AlternateContent xmlns:mc="http://schemas.openxmlformats.org/markup-compatibility/2006">
    <mc:Choice xmlns:p14="http://schemas.microsoft.com/office/powerpoint/2010/main" Requires="p14">
      <p:transition spd="slow" p14:dur="2000" advTm="15948"/>
    </mc:Choice>
    <mc:Fallback>
      <p:transition spd="slow" advTm="15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Procurement Management</a:t>
            </a:r>
          </a:p>
        </p:txBody>
      </p:sp>
      <p:graphicFrame>
        <p:nvGraphicFramePr>
          <p:cNvPr id="12" name="Diagram 11">
            <a:extLst>
              <a:ext uri="{FF2B5EF4-FFF2-40B4-BE49-F238E27FC236}">
                <a16:creationId xmlns:a16="http://schemas.microsoft.com/office/drawing/2014/main" id="{3E39491A-F5D6-4BBA-82D3-A078B04EF1DB}"/>
              </a:ext>
            </a:extLst>
          </p:cNvPr>
          <p:cNvGraphicFramePr/>
          <p:nvPr>
            <p:extLst/>
          </p:nvPr>
        </p:nvGraphicFramePr>
        <p:xfrm>
          <a:off x="1012054" y="1381761"/>
          <a:ext cx="10813002" cy="491743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12">
            <a:extLst>
              <a:ext uri="{FF2B5EF4-FFF2-40B4-BE49-F238E27FC236}">
                <a16:creationId xmlns:a16="http://schemas.microsoft.com/office/drawing/2014/main" id="{51BE1EF0-3688-42A0-B57B-97CEFB546D7B}"/>
              </a:ext>
            </a:extLst>
          </p:cNvPr>
          <p:cNvSpPr txBox="1"/>
          <p:nvPr/>
        </p:nvSpPr>
        <p:spPr>
          <a:xfrm>
            <a:off x="1524001" y="2644170"/>
            <a:ext cx="2052222" cy="2554545"/>
          </a:xfrm>
          <a:prstGeom prst="rect">
            <a:avLst/>
          </a:prstGeom>
          <a:noFill/>
        </p:spPr>
        <p:txBody>
          <a:bodyPr wrap="square" rtlCol="0">
            <a:spAutoFit/>
          </a:bodyPr>
          <a:lstStyle/>
          <a:p>
            <a:r>
              <a:rPr lang="en-US" sz="3200" dirty="0">
                <a:solidFill>
                  <a:schemeClr val="bg1"/>
                </a:solidFill>
              </a:rPr>
              <a:t>- Identify products</a:t>
            </a:r>
          </a:p>
          <a:p>
            <a:endParaRPr lang="en-US" sz="3200" dirty="0">
              <a:solidFill>
                <a:schemeClr val="bg1"/>
              </a:solidFill>
            </a:endParaRPr>
          </a:p>
          <a:p>
            <a:r>
              <a:rPr lang="en-US" sz="3200" dirty="0">
                <a:solidFill>
                  <a:schemeClr val="bg1"/>
                </a:solidFill>
              </a:rPr>
              <a:t>- Identify strategy</a:t>
            </a:r>
          </a:p>
        </p:txBody>
      </p:sp>
      <p:sp>
        <p:nvSpPr>
          <p:cNvPr id="14" name="TextBox 13">
            <a:extLst>
              <a:ext uri="{FF2B5EF4-FFF2-40B4-BE49-F238E27FC236}">
                <a16:creationId xmlns:a16="http://schemas.microsoft.com/office/drawing/2014/main" id="{80849331-0421-4BBC-89F0-9CE7C58F33C6}"/>
              </a:ext>
            </a:extLst>
          </p:cNvPr>
          <p:cNvSpPr txBox="1"/>
          <p:nvPr/>
        </p:nvSpPr>
        <p:spPr>
          <a:xfrm>
            <a:off x="4288617" y="2644170"/>
            <a:ext cx="2052222" cy="2554545"/>
          </a:xfrm>
          <a:prstGeom prst="rect">
            <a:avLst/>
          </a:prstGeom>
          <a:noFill/>
        </p:spPr>
        <p:txBody>
          <a:bodyPr wrap="square" rtlCol="0">
            <a:spAutoFit/>
          </a:bodyPr>
          <a:lstStyle/>
          <a:p>
            <a:r>
              <a:rPr lang="en-US" sz="3200" dirty="0">
                <a:solidFill>
                  <a:schemeClr val="bg1"/>
                </a:solidFill>
              </a:rPr>
              <a:t>- Assess vendors</a:t>
            </a:r>
          </a:p>
          <a:p>
            <a:endParaRPr lang="en-US" sz="3200" dirty="0">
              <a:solidFill>
                <a:schemeClr val="bg1"/>
              </a:solidFill>
            </a:endParaRPr>
          </a:p>
          <a:p>
            <a:r>
              <a:rPr lang="en-US" sz="3200" dirty="0">
                <a:solidFill>
                  <a:schemeClr val="bg1"/>
                </a:solidFill>
              </a:rPr>
              <a:t>- Select vendors</a:t>
            </a:r>
          </a:p>
        </p:txBody>
      </p:sp>
      <p:sp>
        <p:nvSpPr>
          <p:cNvPr id="15" name="TextBox 14">
            <a:extLst>
              <a:ext uri="{FF2B5EF4-FFF2-40B4-BE49-F238E27FC236}">
                <a16:creationId xmlns:a16="http://schemas.microsoft.com/office/drawing/2014/main" id="{1716E70A-4E55-4637-AB9F-1691AFB4A7B5}"/>
              </a:ext>
            </a:extLst>
          </p:cNvPr>
          <p:cNvSpPr txBox="1"/>
          <p:nvPr/>
        </p:nvSpPr>
        <p:spPr>
          <a:xfrm>
            <a:off x="9641888" y="2644169"/>
            <a:ext cx="2052222" cy="2554545"/>
          </a:xfrm>
          <a:prstGeom prst="rect">
            <a:avLst/>
          </a:prstGeom>
          <a:noFill/>
        </p:spPr>
        <p:txBody>
          <a:bodyPr wrap="square" rtlCol="0">
            <a:spAutoFit/>
          </a:bodyPr>
          <a:lstStyle/>
          <a:p>
            <a:r>
              <a:rPr lang="en-US" sz="3200" dirty="0">
                <a:solidFill>
                  <a:schemeClr val="bg1"/>
                </a:solidFill>
              </a:rPr>
              <a:t>- Closure of project</a:t>
            </a:r>
          </a:p>
          <a:p>
            <a:endParaRPr lang="en-US" sz="3200" dirty="0">
              <a:solidFill>
                <a:schemeClr val="bg1"/>
              </a:solidFill>
            </a:endParaRPr>
          </a:p>
          <a:p>
            <a:r>
              <a:rPr lang="en-US" sz="3200" dirty="0">
                <a:solidFill>
                  <a:schemeClr val="bg1"/>
                </a:solidFill>
              </a:rPr>
              <a:t>- Warranty</a:t>
            </a:r>
          </a:p>
          <a:p>
            <a:r>
              <a:rPr lang="en-US" sz="3200" dirty="0">
                <a:solidFill>
                  <a:schemeClr val="bg1"/>
                </a:solidFill>
              </a:rPr>
              <a:t>period</a:t>
            </a:r>
          </a:p>
        </p:txBody>
      </p:sp>
      <p:pic>
        <p:nvPicPr>
          <p:cNvPr id="7" name="Audio 6">
            <a:hlinkClick r:id="" action="ppaction://media"/>
            <a:extLst>
              <a:ext uri="{FF2B5EF4-FFF2-40B4-BE49-F238E27FC236}">
                <a16:creationId xmlns:a16="http://schemas.microsoft.com/office/drawing/2014/main" id="{92998EAE-7643-4D65-8107-4ACC1B9F3D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60017425"/>
      </p:ext>
    </p:extLst>
  </p:cSld>
  <p:clrMapOvr>
    <a:masterClrMapping/>
  </p:clrMapOvr>
  <mc:AlternateContent xmlns:mc="http://schemas.openxmlformats.org/markup-compatibility/2006">
    <mc:Choice xmlns:p14="http://schemas.microsoft.com/office/powerpoint/2010/main" Requires="p14">
      <p:transition spd="slow" p14:dur="2000" advTm="37276"/>
    </mc:Choice>
    <mc:Fallback>
      <p:transition spd="slow" advTm="37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8F509740-2798-41D2-A910-A87768116279}"/>
              </a:ext>
            </a:extLst>
          </p:cNvPr>
          <p:cNvGraphicFramePr>
            <a:graphicFrameLocks noGrp="1"/>
          </p:cNvGraphicFramePr>
          <p:nvPr>
            <p:extLst>
              <p:ext uri="{D42A27DB-BD31-4B8C-83A1-F6EECF244321}">
                <p14:modId xmlns:p14="http://schemas.microsoft.com/office/powerpoint/2010/main" val="2366609371"/>
              </p:ext>
            </p:extLst>
          </p:nvPr>
        </p:nvGraphicFramePr>
        <p:xfrm>
          <a:off x="1933083" y="3790950"/>
          <a:ext cx="8778144" cy="2620530"/>
        </p:xfrm>
        <a:graphic>
          <a:graphicData uri="http://schemas.openxmlformats.org/drawingml/2006/table">
            <a:tbl>
              <a:tblPr firstRow="1" firstCol="1" bandRow="1">
                <a:tableStyleId>{5C22544A-7EE6-4342-B048-85BDC9FD1C3A}</a:tableStyleId>
              </a:tblPr>
              <a:tblGrid>
                <a:gridCol w="1815563">
                  <a:extLst>
                    <a:ext uri="{9D8B030D-6E8A-4147-A177-3AD203B41FA5}">
                      <a16:colId xmlns:a16="http://schemas.microsoft.com/office/drawing/2014/main" val="2547069425"/>
                    </a:ext>
                  </a:extLst>
                </a:gridCol>
                <a:gridCol w="1024424">
                  <a:extLst>
                    <a:ext uri="{9D8B030D-6E8A-4147-A177-3AD203B41FA5}">
                      <a16:colId xmlns:a16="http://schemas.microsoft.com/office/drawing/2014/main" val="865742667"/>
                    </a:ext>
                  </a:extLst>
                </a:gridCol>
                <a:gridCol w="1121704">
                  <a:extLst>
                    <a:ext uri="{9D8B030D-6E8A-4147-A177-3AD203B41FA5}">
                      <a16:colId xmlns:a16="http://schemas.microsoft.com/office/drawing/2014/main" val="3842041255"/>
                    </a:ext>
                  </a:extLst>
                </a:gridCol>
                <a:gridCol w="1329602">
                  <a:extLst>
                    <a:ext uri="{9D8B030D-6E8A-4147-A177-3AD203B41FA5}">
                      <a16:colId xmlns:a16="http://schemas.microsoft.com/office/drawing/2014/main" val="260411023"/>
                    </a:ext>
                  </a:extLst>
                </a:gridCol>
                <a:gridCol w="1149369">
                  <a:extLst>
                    <a:ext uri="{9D8B030D-6E8A-4147-A177-3AD203B41FA5}">
                      <a16:colId xmlns:a16="http://schemas.microsoft.com/office/drawing/2014/main" val="1937313575"/>
                    </a:ext>
                  </a:extLst>
                </a:gridCol>
                <a:gridCol w="1245746">
                  <a:extLst>
                    <a:ext uri="{9D8B030D-6E8A-4147-A177-3AD203B41FA5}">
                      <a16:colId xmlns:a16="http://schemas.microsoft.com/office/drawing/2014/main" val="3054841826"/>
                    </a:ext>
                  </a:extLst>
                </a:gridCol>
                <a:gridCol w="1091736">
                  <a:extLst>
                    <a:ext uri="{9D8B030D-6E8A-4147-A177-3AD203B41FA5}">
                      <a16:colId xmlns:a16="http://schemas.microsoft.com/office/drawing/2014/main" val="374346680"/>
                    </a:ext>
                  </a:extLst>
                </a:gridCol>
              </a:tblGrid>
              <a:tr h="305001">
                <a:tc gridSpan="7">
                  <a:txBody>
                    <a:bodyPr/>
                    <a:lstStyle/>
                    <a:p>
                      <a:pPr marL="0" marR="0" algn="ctr" fontAlgn="ctr">
                        <a:lnSpc>
                          <a:spcPct val="115000"/>
                        </a:lnSpc>
                        <a:spcBef>
                          <a:spcPts val="0"/>
                        </a:spcBef>
                        <a:spcAft>
                          <a:spcPts val="0"/>
                        </a:spcAft>
                      </a:pPr>
                      <a:r>
                        <a:rPr lang="en-US" sz="1100" u="none" strike="noStrike" dirty="0">
                          <a:effectLst/>
                        </a:rPr>
                        <a:t>Vendor Selection for Construction materials</a:t>
                      </a:r>
                      <a:endParaRPr lang="en-US" sz="1800" b="0" i="0" u="none" strike="noStrike" dirty="0">
                        <a:effectLst/>
                        <a:latin typeface="Arial" panose="020B0604020202020204" pitchFamily="34" charset="0"/>
                      </a:endParaRPr>
                    </a:p>
                  </a:txBody>
                  <a:tcPr marL="90688" marR="90688" marT="45344" marB="45344"/>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69877144"/>
                  </a:ext>
                </a:extLst>
              </a:tr>
              <a:tr h="488291">
                <a:tc rowSpan="2">
                  <a:txBody>
                    <a:bodyPr/>
                    <a:lstStyle/>
                    <a:p>
                      <a:pPr marL="0" marR="0" algn="ctr" fontAlgn="ctr">
                        <a:lnSpc>
                          <a:spcPct val="115000"/>
                        </a:lnSpc>
                        <a:spcBef>
                          <a:spcPts val="0"/>
                        </a:spcBef>
                        <a:spcAft>
                          <a:spcPts val="0"/>
                        </a:spcAft>
                      </a:pPr>
                      <a:r>
                        <a:rPr lang="en-US" sz="1100" u="none" strike="noStrike" dirty="0">
                          <a:effectLst/>
                        </a:rPr>
                        <a:t>Criteria</a:t>
                      </a:r>
                      <a:endParaRPr lang="en-US" sz="1800" b="0" i="0" u="none" strike="noStrike" dirty="0">
                        <a:effectLst/>
                        <a:latin typeface="Arial" panose="020B0604020202020204" pitchFamily="34" charset="0"/>
                      </a:endParaRPr>
                    </a:p>
                  </a:txBody>
                  <a:tcPr marL="90688" marR="90688" marT="45344" marB="45344" anchor="ctr"/>
                </a:tc>
                <a:tc rowSpan="2">
                  <a:txBody>
                    <a:bodyPr/>
                    <a:lstStyle/>
                    <a:p>
                      <a:pPr marL="0" marR="0" algn="ctr" fontAlgn="ctr">
                        <a:lnSpc>
                          <a:spcPct val="115000"/>
                        </a:lnSpc>
                        <a:spcBef>
                          <a:spcPts val="0"/>
                        </a:spcBef>
                        <a:spcAft>
                          <a:spcPts val="0"/>
                        </a:spcAft>
                      </a:pPr>
                      <a:r>
                        <a:rPr lang="en-US" sz="1100" u="none" strike="noStrike" dirty="0">
                          <a:effectLst/>
                        </a:rPr>
                        <a:t>Weight (in %)</a:t>
                      </a:r>
                      <a:endParaRPr lang="en-US" sz="1800" b="0" i="0" u="none" strike="noStrike" dirty="0">
                        <a:effectLst/>
                        <a:latin typeface="Arial" panose="020B0604020202020204" pitchFamily="34" charset="0"/>
                      </a:endParaRPr>
                    </a:p>
                  </a:txBody>
                  <a:tcPr marL="90688" marR="90688" marT="45344" marB="45344" anchor="ctr"/>
                </a:tc>
                <a:tc gridSpan="5">
                  <a:txBody>
                    <a:bodyPr/>
                    <a:lstStyle/>
                    <a:p>
                      <a:pPr marL="0" marR="0" algn="ctr" fontAlgn="ctr">
                        <a:lnSpc>
                          <a:spcPct val="115000"/>
                        </a:lnSpc>
                        <a:spcBef>
                          <a:spcPts val="0"/>
                        </a:spcBef>
                        <a:spcAft>
                          <a:spcPts val="0"/>
                        </a:spcAft>
                      </a:pPr>
                      <a:r>
                        <a:rPr lang="en-US" sz="1400" b="1" u="none" strike="noStrike" dirty="0">
                          <a:effectLst/>
                        </a:rPr>
                        <a:t>Scores (5 - Excellent, 4 - Good, 3 - Average, 2- Below average, 1-Bad)</a:t>
                      </a:r>
                      <a:endParaRPr lang="en-US" sz="2400" b="1" i="0" u="none" strike="noStrike" dirty="0">
                        <a:effectLst/>
                        <a:latin typeface="Arial" panose="020B0604020202020204" pitchFamily="34" charset="0"/>
                      </a:endParaRPr>
                    </a:p>
                  </a:txBody>
                  <a:tcPr marL="90688" marR="90688" marT="45344" marB="45344"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26767585"/>
                  </a:ext>
                </a:extLst>
              </a:tr>
              <a:tr h="593701">
                <a:tc vMerge="1">
                  <a:txBody>
                    <a:bodyPr/>
                    <a:lstStyle/>
                    <a:p>
                      <a:endParaRPr lang="en-US"/>
                    </a:p>
                  </a:txBody>
                  <a:tcPr/>
                </a:tc>
                <a:tc vMerge="1">
                  <a:txBody>
                    <a:bodyPr/>
                    <a:lstStyle/>
                    <a:p>
                      <a:endParaRPr lang="en-US"/>
                    </a:p>
                  </a:txBody>
                  <a:tcPr/>
                </a:tc>
                <a:tc>
                  <a:txBody>
                    <a:bodyPr/>
                    <a:lstStyle/>
                    <a:p>
                      <a:pPr marL="0" marR="0" algn="ctr" fontAlgn="ctr">
                        <a:lnSpc>
                          <a:spcPct val="115000"/>
                        </a:lnSpc>
                        <a:spcBef>
                          <a:spcPts val="0"/>
                        </a:spcBef>
                        <a:spcAft>
                          <a:spcPts val="0"/>
                        </a:spcAft>
                      </a:pPr>
                      <a:r>
                        <a:rPr lang="en-US" sz="1100" u="none" strike="noStrike" dirty="0">
                          <a:effectLst/>
                        </a:rPr>
                        <a:t>Summit Materials Inc</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ctr" fontAlgn="ctr">
                        <a:lnSpc>
                          <a:spcPct val="115000"/>
                        </a:lnSpc>
                        <a:spcBef>
                          <a:spcPts val="0"/>
                        </a:spcBef>
                        <a:spcAft>
                          <a:spcPts val="0"/>
                        </a:spcAft>
                      </a:pPr>
                      <a:r>
                        <a:rPr lang="en-US" sz="1100" u="none" strike="noStrike" dirty="0" err="1">
                          <a:effectLst/>
                        </a:rPr>
                        <a:t>Wylaco</a:t>
                      </a:r>
                      <a:endParaRPr lang="en-US" sz="1800" b="0"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ctr" fontAlgn="ctr">
                        <a:lnSpc>
                          <a:spcPct val="115000"/>
                        </a:lnSpc>
                        <a:spcBef>
                          <a:spcPts val="0"/>
                        </a:spcBef>
                        <a:spcAft>
                          <a:spcPts val="0"/>
                        </a:spcAft>
                      </a:pPr>
                      <a:r>
                        <a:rPr lang="en-US" sz="1100" u="none" strike="noStrike">
                          <a:effectLst/>
                        </a:rPr>
                        <a:t>Rio Grande Co</a:t>
                      </a:r>
                      <a:endParaRPr lang="en-US" sz="1800" b="0" i="0" u="none" strike="noStrike">
                        <a:effectLst/>
                        <a:latin typeface="Arial" panose="020B0604020202020204" pitchFamily="34" charset="0"/>
                      </a:endParaRPr>
                    </a:p>
                  </a:txBody>
                  <a:tcPr marL="68016" marR="68016" marT="9447" marB="0" anchor="ctr"/>
                </a:tc>
                <a:tc>
                  <a:txBody>
                    <a:bodyPr/>
                    <a:lstStyle/>
                    <a:p>
                      <a:pPr marL="0" marR="0" algn="ctr" fontAlgn="ctr">
                        <a:lnSpc>
                          <a:spcPct val="115000"/>
                        </a:lnSpc>
                        <a:spcBef>
                          <a:spcPts val="0"/>
                        </a:spcBef>
                        <a:spcAft>
                          <a:spcPts val="0"/>
                        </a:spcAft>
                      </a:pPr>
                      <a:r>
                        <a:rPr lang="en-US" sz="1100" u="none" strike="noStrike">
                          <a:effectLst/>
                        </a:rPr>
                        <a:t>James Lobello</a:t>
                      </a:r>
                      <a:endParaRPr lang="en-US" sz="1800" b="0" i="0" u="none" strike="noStrike">
                        <a:effectLst/>
                        <a:latin typeface="Arial" panose="020B0604020202020204" pitchFamily="34" charset="0"/>
                      </a:endParaRPr>
                    </a:p>
                  </a:txBody>
                  <a:tcPr marL="68016" marR="68016" marT="9447" marB="0" anchor="ctr"/>
                </a:tc>
                <a:tc>
                  <a:txBody>
                    <a:bodyPr/>
                    <a:lstStyle/>
                    <a:p>
                      <a:pPr marL="0" marR="0" algn="ctr" fontAlgn="ctr">
                        <a:lnSpc>
                          <a:spcPct val="115000"/>
                        </a:lnSpc>
                        <a:spcBef>
                          <a:spcPts val="0"/>
                        </a:spcBef>
                        <a:spcAft>
                          <a:spcPts val="0"/>
                        </a:spcAft>
                      </a:pPr>
                      <a:r>
                        <a:rPr lang="en-US" sz="1100" u="none" strike="noStrike" dirty="0" err="1">
                          <a:effectLst/>
                        </a:rPr>
                        <a:t>Gumer</a:t>
                      </a:r>
                      <a:r>
                        <a:rPr lang="en-US" sz="1100" u="none" strike="noStrike" dirty="0">
                          <a:effectLst/>
                        </a:rPr>
                        <a:t> Concrete LLC</a:t>
                      </a:r>
                      <a:endParaRPr lang="en-US" sz="1800" b="0" i="0" u="none" strike="noStrike" dirty="0">
                        <a:effectLst/>
                        <a:latin typeface="Arial" panose="020B0604020202020204" pitchFamily="34" charset="0"/>
                      </a:endParaRPr>
                    </a:p>
                  </a:txBody>
                  <a:tcPr marL="68016" marR="68016" marT="9447" marB="0" anchor="ctr"/>
                </a:tc>
                <a:extLst>
                  <a:ext uri="{0D108BD9-81ED-4DB2-BD59-A6C34878D82A}">
                    <a16:rowId xmlns:a16="http://schemas.microsoft.com/office/drawing/2014/main" val="3548526836"/>
                  </a:ext>
                </a:extLst>
              </a:tr>
              <a:tr h="227121">
                <a:tc>
                  <a:txBody>
                    <a:bodyPr/>
                    <a:lstStyle/>
                    <a:p>
                      <a:pPr marL="0" marR="0" algn="l" fontAlgn="ctr">
                        <a:lnSpc>
                          <a:spcPct val="115000"/>
                        </a:lnSpc>
                        <a:spcBef>
                          <a:spcPts val="0"/>
                        </a:spcBef>
                        <a:spcAft>
                          <a:spcPts val="0"/>
                        </a:spcAft>
                      </a:pPr>
                      <a:r>
                        <a:rPr lang="en-US" sz="1100" u="none" strike="noStrike">
                          <a:effectLst/>
                        </a:rPr>
                        <a:t>Availability</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30</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4</a:t>
                      </a:r>
                      <a:endParaRPr lang="en-US" sz="1800" b="0"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2</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4</a:t>
                      </a:r>
                      <a:endParaRPr lang="en-US" sz="1800" b="0" i="0" u="none" strike="noStrike">
                        <a:effectLst/>
                        <a:latin typeface="Arial" panose="020B0604020202020204" pitchFamily="34" charset="0"/>
                      </a:endParaRPr>
                    </a:p>
                  </a:txBody>
                  <a:tcPr marL="68016" marR="68016" marT="9447" marB="0" anchor="ctr"/>
                </a:tc>
                <a:extLst>
                  <a:ext uri="{0D108BD9-81ED-4DB2-BD59-A6C34878D82A}">
                    <a16:rowId xmlns:a16="http://schemas.microsoft.com/office/drawing/2014/main" val="4206874963"/>
                  </a:ext>
                </a:extLst>
              </a:tr>
              <a:tr h="262311">
                <a:tc>
                  <a:txBody>
                    <a:bodyPr/>
                    <a:lstStyle/>
                    <a:p>
                      <a:pPr marL="0" marR="0" algn="l" fontAlgn="ctr">
                        <a:lnSpc>
                          <a:spcPct val="115000"/>
                        </a:lnSpc>
                        <a:spcBef>
                          <a:spcPts val="0"/>
                        </a:spcBef>
                        <a:spcAft>
                          <a:spcPts val="0"/>
                        </a:spcAft>
                      </a:pPr>
                      <a:r>
                        <a:rPr lang="en-US" sz="1100" u="none" strike="noStrike" dirty="0">
                          <a:effectLst/>
                        </a:rPr>
                        <a:t>Quality of the Product</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25</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4</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4</a:t>
                      </a:r>
                      <a:endParaRPr lang="en-US" sz="1800" b="0"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r" fontAlgn="ctr">
                        <a:lnSpc>
                          <a:spcPct val="115000"/>
                        </a:lnSpc>
                        <a:spcBef>
                          <a:spcPts val="0"/>
                        </a:spcBef>
                        <a:spcAft>
                          <a:spcPts val="0"/>
                        </a:spcAft>
                      </a:pPr>
                      <a:r>
                        <a:rPr lang="en-US" sz="1100" u="none" strike="noStrike">
                          <a:effectLst/>
                        </a:rPr>
                        <a:t>2</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extLst>
                  <a:ext uri="{0D108BD9-81ED-4DB2-BD59-A6C34878D82A}">
                    <a16:rowId xmlns:a16="http://schemas.microsoft.com/office/drawing/2014/main" val="308499684"/>
                  </a:ext>
                </a:extLst>
              </a:tr>
              <a:tr h="227121">
                <a:tc>
                  <a:txBody>
                    <a:bodyPr/>
                    <a:lstStyle/>
                    <a:p>
                      <a:pPr marL="0" marR="0" algn="l" fontAlgn="ctr">
                        <a:lnSpc>
                          <a:spcPct val="115000"/>
                        </a:lnSpc>
                        <a:spcBef>
                          <a:spcPts val="0"/>
                        </a:spcBef>
                        <a:spcAft>
                          <a:spcPts val="0"/>
                        </a:spcAft>
                      </a:pPr>
                      <a:r>
                        <a:rPr lang="en-US" sz="1100" u="none" strike="noStrike">
                          <a:effectLst/>
                        </a:rPr>
                        <a:t>Pricing</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25</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2</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5</a:t>
                      </a:r>
                      <a:endParaRPr lang="en-US" sz="1800" b="0"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r" fontAlgn="ctr">
                        <a:lnSpc>
                          <a:spcPct val="115000"/>
                        </a:lnSpc>
                        <a:spcBef>
                          <a:spcPts val="0"/>
                        </a:spcBef>
                        <a:spcAft>
                          <a:spcPts val="0"/>
                        </a:spcAft>
                      </a:pPr>
                      <a:r>
                        <a:rPr lang="en-US" sz="1100" u="none" strike="noStrike">
                          <a:effectLst/>
                        </a:rPr>
                        <a:t>2</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4</a:t>
                      </a:r>
                      <a:endParaRPr lang="en-US" sz="1800" b="0" i="0" u="none" strike="noStrike">
                        <a:effectLst/>
                        <a:latin typeface="Arial" panose="020B0604020202020204" pitchFamily="34" charset="0"/>
                      </a:endParaRPr>
                    </a:p>
                  </a:txBody>
                  <a:tcPr marL="68016" marR="68016" marT="9447" marB="0" anchor="ctr"/>
                </a:tc>
                <a:extLst>
                  <a:ext uri="{0D108BD9-81ED-4DB2-BD59-A6C34878D82A}">
                    <a16:rowId xmlns:a16="http://schemas.microsoft.com/office/drawing/2014/main" val="3210133938"/>
                  </a:ext>
                </a:extLst>
              </a:tr>
              <a:tr h="227121">
                <a:tc>
                  <a:txBody>
                    <a:bodyPr/>
                    <a:lstStyle/>
                    <a:p>
                      <a:pPr marL="0" marR="0" algn="l" fontAlgn="ctr">
                        <a:lnSpc>
                          <a:spcPct val="115000"/>
                        </a:lnSpc>
                        <a:spcBef>
                          <a:spcPts val="0"/>
                        </a:spcBef>
                        <a:spcAft>
                          <a:spcPts val="0"/>
                        </a:spcAft>
                      </a:pPr>
                      <a:r>
                        <a:rPr lang="en-US" sz="1100" u="none" strike="noStrike">
                          <a:effectLst/>
                        </a:rPr>
                        <a:t>Past performance</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20</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3</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5</a:t>
                      </a:r>
                      <a:endParaRPr lang="en-US" sz="1800" b="0"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r" fontAlgn="ctr">
                        <a:lnSpc>
                          <a:spcPct val="115000"/>
                        </a:lnSpc>
                        <a:spcBef>
                          <a:spcPts val="0"/>
                        </a:spcBef>
                        <a:spcAft>
                          <a:spcPts val="0"/>
                        </a:spcAft>
                      </a:pPr>
                      <a:r>
                        <a:rPr lang="en-US" sz="1100" u="none" strike="noStrike" dirty="0">
                          <a:effectLst/>
                        </a:rPr>
                        <a:t>1</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2</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5</a:t>
                      </a:r>
                      <a:endParaRPr lang="en-US" sz="1800" b="0" i="0" u="none" strike="noStrike">
                        <a:effectLst/>
                        <a:latin typeface="Arial" panose="020B0604020202020204" pitchFamily="34" charset="0"/>
                      </a:endParaRPr>
                    </a:p>
                  </a:txBody>
                  <a:tcPr marL="68016" marR="68016" marT="9447" marB="0" anchor="ctr"/>
                </a:tc>
                <a:extLst>
                  <a:ext uri="{0D108BD9-81ED-4DB2-BD59-A6C34878D82A}">
                    <a16:rowId xmlns:a16="http://schemas.microsoft.com/office/drawing/2014/main" val="1637108655"/>
                  </a:ext>
                </a:extLst>
              </a:tr>
              <a:tr h="230147">
                <a:tc>
                  <a:txBody>
                    <a:bodyPr/>
                    <a:lstStyle/>
                    <a:p>
                      <a:pPr marL="0" marR="0" indent="694944" algn="l" fontAlgn="ctr">
                        <a:lnSpc>
                          <a:spcPct val="115000"/>
                        </a:lnSpc>
                        <a:spcBef>
                          <a:spcPts val="0"/>
                        </a:spcBef>
                        <a:spcAft>
                          <a:spcPts val="0"/>
                        </a:spcAft>
                      </a:pPr>
                      <a:r>
                        <a:rPr lang="en-US" sz="1100" u="none" strike="noStrike" dirty="0">
                          <a:effectLst/>
                        </a:rPr>
                        <a:t> </a:t>
                      </a:r>
                      <a:endParaRPr lang="en-US" sz="1800" b="0" i="0" u="none" strike="noStrike" dirty="0">
                        <a:effectLst/>
                        <a:latin typeface="Arial" panose="020B0604020202020204" pitchFamily="34" charset="0"/>
                      </a:endParaRPr>
                    </a:p>
                  </a:txBody>
                  <a:tcPr marL="68016" marR="68016" marT="9447" marB="0" anchor="ctr"/>
                </a:tc>
                <a:tc>
                  <a:txBody>
                    <a:bodyPr/>
                    <a:lstStyle/>
                    <a:p>
                      <a:pPr marL="0" marR="0" algn="l" fontAlgn="ctr">
                        <a:lnSpc>
                          <a:spcPct val="115000"/>
                        </a:lnSpc>
                        <a:spcBef>
                          <a:spcPts val="0"/>
                        </a:spcBef>
                        <a:spcAft>
                          <a:spcPts val="0"/>
                        </a:spcAft>
                      </a:pPr>
                      <a:r>
                        <a:rPr lang="en-US" sz="1100" u="none" strike="noStrike">
                          <a:effectLst/>
                        </a:rPr>
                        <a:t> </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3</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600" u="none" strike="noStrike" dirty="0">
                          <a:effectLst/>
                        </a:rPr>
                        <a:t>4.45</a:t>
                      </a:r>
                      <a:endParaRPr lang="en-US" sz="1800" b="1" i="0" u="none" strike="noStrike" dirty="0">
                        <a:effectLst/>
                        <a:latin typeface="Arial" panose="020B0604020202020204" pitchFamily="34" charset="0"/>
                      </a:endParaRPr>
                    </a:p>
                  </a:txBody>
                  <a:tcPr marL="68016" marR="68016" marT="9447" marB="0" anchor="ctr">
                    <a:solidFill>
                      <a:srgbClr val="92D050"/>
                    </a:solidFill>
                  </a:tcPr>
                </a:tc>
                <a:tc>
                  <a:txBody>
                    <a:bodyPr/>
                    <a:lstStyle/>
                    <a:p>
                      <a:pPr marL="0" marR="0" algn="r" fontAlgn="ctr">
                        <a:lnSpc>
                          <a:spcPct val="115000"/>
                        </a:lnSpc>
                        <a:spcBef>
                          <a:spcPts val="0"/>
                        </a:spcBef>
                        <a:spcAft>
                          <a:spcPts val="0"/>
                        </a:spcAft>
                      </a:pPr>
                      <a:r>
                        <a:rPr lang="en-US" sz="1100" u="none" strike="noStrike">
                          <a:effectLst/>
                        </a:rPr>
                        <a:t>2.1</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a:effectLst/>
                        </a:rPr>
                        <a:t>2.5</a:t>
                      </a:r>
                      <a:endParaRPr lang="en-US" sz="1800" b="0" i="0" u="none" strike="noStrike">
                        <a:effectLst/>
                        <a:latin typeface="Arial" panose="020B0604020202020204" pitchFamily="34" charset="0"/>
                      </a:endParaRPr>
                    </a:p>
                  </a:txBody>
                  <a:tcPr marL="68016" marR="68016" marT="9447" marB="0" anchor="ctr"/>
                </a:tc>
                <a:tc>
                  <a:txBody>
                    <a:bodyPr/>
                    <a:lstStyle/>
                    <a:p>
                      <a:pPr marL="0" marR="0" algn="r" fontAlgn="ctr">
                        <a:lnSpc>
                          <a:spcPct val="115000"/>
                        </a:lnSpc>
                        <a:spcBef>
                          <a:spcPts val="0"/>
                        </a:spcBef>
                        <a:spcAft>
                          <a:spcPts val="0"/>
                        </a:spcAft>
                      </a:pPr>
                      <a:r>
                        <a:rPr lang="en-US" sz="1100" u="none" strike="noStrike" dirty="0">
                          <a:effectLst/>
                        </a:rPr>
                        <a:t>3.95</a:t>
                      </a:r>
                      <a:endParaRPr lang="en-US" sz="1800" b="0" i="0" u="none" strike="noStrike" dirty="0">
                        <a:effectLst/>
                        <a:latin typeface="Arial" panose="020B0604020202020204" pitchFamily="34" charset="0"/>
                      </a:endParaRPr>
                    </a:p>
                  </a:txBody>
                  <a:tcPr marL="68016" marR="68016" marT="9447" marB="0" anchor="ctr"/>
                </a:tc>
                <a:extLst>
                  <a:ext uri="{0D108BD9-81ED-4DB2-BD59-A6C34878D82A}">
                    <a16:rowId xmlns:a16="http://schemas.microsoft.com/office/drawing/2014/main" val="2573068245"/>
                  </a:ext>
                </a:extLst>
              </a:tr>
            </a:tbl>
          </a:graphicData>
        </a:graphic>
      </p:graphicFrame>
      <p:sp>
        <p:nvSpPr>
          <p:cNvPr id="8" name="Title 1">
            <a:extLst>
              <a:ext uri="{FF2B5EF4-FFF2-40B4-BE49-F238E27FC236}">
                <a16:creationId xmlns:a16="http://schemas.microsoft.com/office/drawing/2014/main" id="{E7823AA8-8751-4CDD-BEB2-DAD303DF8F0A}"/>
              </a:ext>
            </a:extLst>
          </p:cNvPr>
          <p:cNvSpPr txBox="1">
            <a:spLocks/>
          </p:cNvSpPr>
          <p:nvPr/>
        </p:nvSpPr>
        <p:spPr>
          <a:xfrm>
            <a:off x="1404078" y="534785"/>
            <a:ext cx="10178322" cy="149213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dirty="0"/>
              <a:t>Procurement Management</a:t>
            </a:r>
          </a:p>
        </p:txBody>
      </p:sp>
      <p:graphicFrame>
        <p:nvGraphicFramePr>
          <p:cNvPr id="6" name="Content Placeholder 5">
            <a:extLst>
              <a:ext uri="{FF2B5EF4-FFF2-40B4-BE49-F238E27FC236}">
                <a16:creationId xmlns:a16="http://schemas.microsoft.com/office/drawing/2014/main" id="{661891DD-4EB7-434D-97AC-BA71689794E0}"/>
              </a:ext>
            </a:extLst>
          </p:cNvPr>
          <p:cNvGraphicFramePr>
            <a:graphicFrameLocks noGrp="1"/>
          </p:cNvGraphicFramePr>
          <p:nvPr>
            <p:ph idx="1"/>
          </p:nvPr>
        </p:nvGraphicFramePr>
        <p:xfrm>
          <a:off x="1232630" y="1457319"/>
          <a:ext cx="10179050" cy="2209810"/>
        </p:xfrm>
        <a:graphic>
          <a:graphicData uri="http://schemas.openxmlformats.org/drawingml/2006/table">
            <a:tbl>
              <a:tblPr firstRow="1" firstCol="1" bandRow="1">
                <a:tableStyleId>{F5AB1C69-6EDB-4FF4-983F-18BD219EF322}</a:tableStyleId>
              </a:tblPr>
              <a:tblGrid>
                <a:gridCol w="759357">
                  <a:extLst>
                    <a:ext uri="{9D8B030D-6E8A-4147-A177-3AD203B41FA5}">
                      <a16:colId xmlns:a16="http://schemas.microsoft.com/office/drawing/2014/main" val="1216543513"/>
                    </a:ext>
                  </a:extLst>
                </a:gridCol>
                <a:gridCol w="5344001">
                  <a:extLst>
                    <a:ext uri="{9D8B030D-6E8A-4147-A177-3AD203B41FA5}">
                      <a16:colId xmlns:a16="http://schemas.microsoft.com/office/drawing/2014/main" val="2052060356"/>
                    </a:ext>
                  </a:extLst>
                </a:gridCol>
                <a:gridCol w="1604218">
                  <a:extLst>
                    <a:ext uri="{9D8B030D-6E8A-4147-A177-3AD203B41FA5}">
                      <a16:colId xmlns:a16="http://schemas.microsoft.com/office/drawing/2014/main" val="16025153"/>
                    </a:ext>
                  </a:extLst>
                </a:gridCol>
                <a:gridCol w="1138018">
                  <a:extLst>
                    <a:ext uri="{9D8B030D-6E8A-4147-A177-3AD203B41FA5}">
                      <a16:colId xmlns:a16="http://schemas.microsoft.com/office/drawing/2014/main" val="2838369003"/>
                    </a:ext>
                  </a:extLst>
                </a:gridCol>
                <a:gridCol w="1333456">
                  <a:extLst>
                    <a:ext uri="{9D8B030D-6E8A-4147-A177-3AD203B41FA5}">
                      <a16:colId xmlns:a16="http://schemas.microsoft.com/office/drawing/2014/main" val="839324052"/>
                    </a:ext>
                  </a:extLst>
                </a:gridCol>
              </a:tblGrid>
              <a:tr h="220981">
                <a:tc>
                  <a:txBody>
                    <a:bodyPr/>
                    <a:lstStyle/>
                    <a:p>
                      <a:pPr marL="0" marR="0" algn="ctr">
                        <a:lnSpc>
                          <a:spcPct val="115000"/>
                        </a:lnSpc>
                        <a:spcBef>
                          <a:spcPts val="0"/>
                        </a:spcBef>
                        <a:spcAft>
                          <a:spcPts val="0"/>
                        </a:spcAft>
                      </a:pPr>
                      <a:r>
                        <a:rPr lang="en-US" sz="1200">
                          <a:effectLst/>
                        </a:rPr>
                        <a:t>Item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200">
                          <a:effectLst/>
                        </a:rPr>
                        <a:t>Items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200">
                          <a:effectLst/>
                        </a:rPr>
                        <a:t>Contract Type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200">
                          <a:effectLst/>
                        </a:rPr>
                        <a:t>Order date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200">
                          <a:effectLst/>
                        </a:rPr>
                        <a:t>Delivery date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46316591"/>
                  </a:ext>
                </a:extLst>
              </a:tr>
              <a:tr h="220981">
                <a:tc>
                  <a:txBody>
                    <a:bodyPr/>
                    <a:lstStyle/>
                    <a:p>
                      <a:pPr marL="0" marR="0" algn="ctr">
                        <a:lnSpc>
                          <a:spcPct val="115000"/>
                        </a:lnSpc>
                        <a:spcBef>
                          <a:spcPts val="0"/>
                        </a:spcBef>
                        <a:spcAft>
                          <a:spcPts val="0"/>
                        </a:spcAft>
                      </a:pPr>
                      <a:r>
                        <a:rPr lang="en-US" sz="12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a:effectLst/>
                        </a:rPr>
                        <a:t>Networks and communication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Time &amp; materials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11/01/18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55444770"/>
                  </a:ext>
                </a:extLst>
              </a:tr>
              <a:tr h="220981">
                <a:tc>
                  <a:txBody>
                    <a:bodyPr/>
                    <a:lstStyle/>
                    <a:p>
                      <a:pPr marL="0" marR="0" algn="ctr">
                        <a:lnSpc>
                          <a:spcPct val="115000"/>
                        </a:lnSpc>
                        <a:spcBef>
                          <a:spcPts val="0"/>
                        </a:spcBef>
                        <a:spcAft>
                          <a:spcPts val="0"/>
                        </a:spcAft>
                      </a:pPr>
                      <a:r>
                        <a:rPr lang="en-US" sz="12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Development/QA Servers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Fixed price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11/01/18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317471959"/>
                  </a:ext>
                </a:extLst>
              </a:tr>
              <a:tr h="220981">
                <a:tc>
                  <a:txBody>
                    <a:bodyPr/>
                    <a:lstStyle/>
                    <a:p>
                      <a:pPr marL="0" marR="0" algn="ctr">
                        <a:lnSpc>
                          <a:spcPct val="115000"/>
                        </a:lnSpc>
                        <a:spcBef>
                          <a:spcPts val="0"/>
                        </a:spcBef>
                        <a:spcAft>
                          <a:spcPts val="0"/>
                        </a:spcAft>
                      </a:pPr>
                      <a:r>
                        <a:rPr lang="en-US" sz="12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a:effectLst/>
                        </a:rPr>
                        <a:t>Computer peripherals - keyboard, monitor, mouse, mousepads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Fixed price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11/03/18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76938739"/>
                  </a:ext>
                </a:extLst>
              </a:tr>
              <a:tr h="220981">
                <a:tc>
                  <a:txBody>
                    <a:bodyPr/>
                    <a:lstStyle/>
                    <a:p>
                      <a:pPr marL="0" marR="0" algn="ctr">
                        <a:lnSpc>
                          <a:spcPct val="115000"/>
                        </a:lnSpc>
                        <a:spcBef>
                          <a:spcPts val="0"/>
                        </a:spcBef>
                        <a:spcAft>
                          <a:spcPts val="0"/>
                        </a:spcAft>
                      </a:pPr>
                      <a:r>
                        <a:rPr lang="en-US" sz="1200" dirty="0">
                          <a:effectLst/>
                        </a:rPr>
                        <a:t>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a:effectLst/>
                        </a:rPr>
                        <a:t>Furniture for Office space, chairs and desks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Fixed price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11/01/18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34734350"/>
                  </a:ext>
                </a:extLst>
              </a:tr>
              <a:tr h="220981">
                <a:tc>
                  <a:txBody>
                    <a:bodyPr/>
                    <a:lstStyle/>
                    <a:p>
                      <a:pPr marL="0" marR="0" algn="ctr">
                        <a:lnSpc>
                          <a:spcPct val="115000"/>
                        </a:lnSpc>
                        <a:spcBef>
                          <a:spcPts val="0"/>
                        </a:spcBef>
                        <a:spcAft>
                          <a:spcPts val="0"/>
                        </a:spcAft>
                      </a:pPr>
                      <a:r>
                        <a:rPr lang="en-US" sz="1200">
                          <a:effectLst/>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err="1">
                          <a:effectLst/>
                        </a:rPr>
                        <a:t>UX</a:t>
                      </a:r>
                      <a:r>
                        <a:rPr lang="en-US" sz="1200" dirty="0">
                          <a:effectLst/>
                        </a:rPr>
                        <a:t> - Custom icons for the application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Fixed price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12/06/18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01/10/19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02624948"/>
                  </a:ext>
                </a:extLst>
              </a:tr>
              <a:tr h="220981">
                <a:tc>
                  <a:txBody>
                    <a:bodyPr/>
                    <a:lstStyle/>
                    <a:p>
                      <a:pPr marL="0" marR="0" algn="ctr">
                        <a:lnSpc>
                          <a:spcPct val="115000"/>
                        </a:lnSpc>
                        <a:spcBef>
                          <a:spcPts val="0"/>
                        </a:spcBef>
                        <a:spcAft>
                          <a:spcPts val="0"/>
                        </a:spcAft>
                      </a:pPr>
                      <a:r>
                        <a:rPr lang="en-US" sz="1200">
                          <a:effectLst/>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a:effectLst/>
                        </a:rPr>
                        <a:t>Construction raw materials for 4 rooms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Fixed price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11/01/18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323790881"/>
                  </a:ext>
                </a:extLst>
              </a:tr>
              <a:tr h="220981">
                <a:tc>
                  <a:txBody>
                    <a:bodyPr/>
                    <a:lstStyle/>
                    <a:p>
                      <a:pPr marL="0" marR="0" algn="ctr">
                        <a:lnSpc>
                          <a:spcPct val="115000"/>
                        </a:lnSpc>
                        <a:spcBef>
                          <a:spcPts val="0"/>
                        </a:spcBef>
                        <a:spcAft>
                          <a:spcPts val="0"/>
                        </a:spcAft>
                      </a:pPr>
                      <a:r>
                        <a:rPr lang="en-US" sz="1200">
                          <a:effectLst/>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Projectors - 4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Time &amp; materials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11/08/18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168529419"/>
                  </a:ext>
                </a:extLst>
              </a:tr>
              <a:tr h="220981">
                <a:tc>
                  <a:txBody>
                    <a:bodyPr/>
                    <a:lstStyle/>
                    <a:p>
                      <a:pPr marL="0" marR="0" algn="ctr">
                        <a:lnSpc>
                          <a:spcPct val="115000"/>
                        </a:lnSpc>
                        <a:spcBef>
                          <a:spcPts val="0"/>
                        </a:spcBef>
                        <a:spcAft>
                          <a:spcPts val="0"/>
                        </a:spcAft>
                      </a:pPr>
                      <a:r>
                        <a:rPr lang="en-US" sz="1200">
                          <a:effectLst/>
                        </a:rPr>
                        <a:t>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Hardware integration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Time &amp; materials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02/21/19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lnSpc>
                          <a:spcPct val="115000"/>
                        </a:lnSpc>
                        <a:spcBef>
                          <a:spcPts val="0"/>
                        </a:spcBef>
                        <a:spcAft>
                          <a:spcPts val="0"/>
                        </a:spcAft>
                      </a:pPr>
                      <a:r>
                        <a:rPr lang="en-US" sz="1200">
                          <a:effectLst/>
                        </a:rPr>
                        <a:t>03/21/19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571521547"/>
                  </a:ext>
                </a:extLst>
              </a:tr>
              <a:tr h="220981">
                <a:tc>
                  <a:txBody>
                    <a:bodyPr/>
                    <a:lstStyle/>
                    <a:p>
                      <a:pPr marL="0" marR="0" algn="ctr">
                        <a:lnSpc>
                          <a:spcPct val="115000"/>
                        </a:lnSpc>
                        <a:spcBef>
                          <a:spcPts val="0"/>
                        </a:spcBef>
                        <a:spcAft>
                          <a:spcPts val="0"/>
                        </a:spcAft>
                      </a:pPr>
                      <a:r>
                        <a:rPr lang="en-US" sz="1200">
                          <a:effectLst/>
                        </a:rPr>
                        <a:t>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IT Misc. - Special software, certification partners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Time &amp; materials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a:effectLst/>
                        </a:rPr>
                        <a:t>Need basis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dirty="0">
                          <a:effectLst/>
                        </a:rPr>
                        <a:t>Need basis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618951949"/>
                  </a:ext>
                </a:extLst>
              </a:tr>
            </a:tbl>
          </a:graphicData>
        </a:graphic>
      </p:graphicFrame>
      <p:pic>
        <p:nvPicPr>
          <p:cNvPr id="7" name="Audio 6">
            <a:hlinkClick r:id="" action="ppaction://media"/>
            <a:extLst>
              <a:ext uri="{FF2B5EF4-FFF2-40B4-BE49-F238E27FC236}">
                <a16:creationId xmlns:a16="http://schemas.microsoft.com/office/drawing/2014/main" id="{96FC78FE-9AB9-46DE-807E-23A2E3C23F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47722552"/>
      </p:ext>
    </p:extLst>
  </p:cSld>
  <p:clrMapOvr>
    <a:masterClrMapping/>
  </p:clrMapOvr>
  <mc:AlternateContent xmlns:mc="http://schemas.openxmlformats.org/markup-compatibility/2006">
    <mc:Choice xmlns:p14="http://schemas.microsoft.com/office/powerpoint/2010/main" Requires="p14">
      <p:transition spd="slow" p14:dur="2000" advTm="21168"/>
    </mc:Choice>
    <mc:Fallback>
      <p:transition spd="slow" advTm="21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7823AA8-8751-4CDD-BEB2-DAD303DF8F0A}"/>
              </a:ext>
            </a:extLst>
          </p:cNvPr>
          <p:cNvSpPr txBox="1">
            <a:spLocks/>
          </p:cNvSpPr>
          <p:nvPr/>
        </p:nvSpPr>
        <p:spPr>
          <a:xfrm>
            <a:off x="1404078" y="534785"/>
            <a:ext cx="10178322" cy="149213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endParaRPr lang="en-US" dirty="0"/>
          </a:p>
        </p:txBody>
      </p:sp>
      <p:sp>
        <p:nvSpPr>
          <p:cNvPr id="3" name="Content Placeholder 2">
            <a:extLst>
              <a:ext uri="{FF2B5EF4-FFF2-40B4-BE49-F238E27FC236}">
                <a16:creationId xmlns:a16="http://schemas.microsoft.com/office/drawing/2014/main" id="{65B12573-E1AE-4DB6-931B-81BD5EBDC405}"/>
              </a:ext>
            </a:extLst>
          </p:cNvPr>
          <p:cNvSpPr>
            <a:spLocks noGrp="1"/>
          </p:cNvSpPr>
          <p:nvPr>
            <p:ph idx="1"/>
          </p:nvPr>
        </p:nvSpPr>
        <p:spPr>
          <a:xfrm>
            <a:off x="4182156" y="2170431"/>
            <a:ext cx="3384186" cy="1743709"/>
          </a:xfrm>
        </p:spPr>
        <p:txBody>
          <a:bodyPr>
            <a:normAutofit/>
          </a:bodyPr>
          <a:lstStyle/>
          <a:p>
            <a:pPr marL="0" indent="0">
              <a:buNone/>
            </a:pPr>
            <a:r>
              <a:rPr lang="en-US" sz="4400" dirty="0"/>
              <a:t>THANK YOU</a:t>
            </a:r>
          </a:p>
        </p:txBody>
      </p:sp>
      <p:pic>
        <p:nvPicPr>
          <p:cNvPr id="9" name="Picture 8">
            <a:extLst>
              <a:ext uri="{FF2B5EF4-FFF2-40B4-BE49-F238E27FC236}">
                <a16:creationId xmlns:a16="http://schemas.microsoft.com/office/drawing/2014/main" id="{7C5B3F7B-7A13-4D5A-AFDD-6500222E73FD}"/>
              </a:ext>
            </a:extLst>
          </p:cNvPr>
          <p:cNvPicPr/>
          <p:nvPr/>
        </p:nvPicPr>
        <p:blipFill>
          <a:blip r:embed="rId2"/>
          <a:stretch>
            <a:fillRect/>
          </a:stretch>
        </p:blipFill>
        <p:spPr>
          <a:xfrm>
            <a:off x="4547599" y="3914140"/>
            <a:ext cx="2653301" cy="1943735"/>
          </a:xfrm>
          <a:prstGeom prst="rect">
            <a:avLst/>
          </a:prstGeom>
        </p:spPr>
      </p:pic>
    </p:spTree>
    <p:extLst>
      <p:ext uri="{BB962C8B-B14F-4D97-AF65-F5344CB8AC3E}">
        <p14:creationId xmlns:p14="http://schemas.microsoft.com/office/powerpoint/2010/main" val="887423949"/>
      </p:ext>
    </p:extLst>
  </p:cSld>
  <p:clrMapOvr>
    <a:masterClrMapping/>
  </p:clrMapOvr>
  <mc:AlternateContent xmlns:mc="http://schemas.openxmlformats.org/markup-compatibility/2006">
    <mc:Choice xmlns:p14="http://schemas.microsoft.com/office/powerpoint/2010/main" Requires="p14">
      <p:transition spd="slow" p14:dur="2000" advTm="21168"/>
    </mc:Choice>
    <mc:Fallback>
      <p:transition spd="slow" advTm="2116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Integration management</a:t>
            </a:r>
          </a:p>
        </p:txBody>
      </p:sp>
      <p:sp>
        <p:nvSpPr>
          <p:cNvPr id="3" name="Content Placeholder 2"/>
          <p:cNvSpPr>
            <a:spLocks noGrp="1"/>
          </p:cNvSpPr>
          <p:nvPr>
            <p:ph idx="1"/>
          </p:nvPr>
        </p:nvSpPr>
        <p:spPr>
          <a:xfrm>
            <a:off x="1129758" y="1595121"/>
            <a:ext cx="10178322" cy="4805679"/>
          </a:xfrm>
        </p:spPr>
        <p:txBody>
          <a:bodyPr>
            <a:normAutofit fontScale="55000" lnSpcReduction="20000"/>
          </a:bodyPr>
          <a:lstStyle/>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Preliminary Scope Statement</a:t>
            </a:r>
          </a:p>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Project Plan</a:t>
            </a:r>
          </a:p>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Execution</a:t>
            </a:r>
          </a:p>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Monitor &amp; Control</a:t>
            </a:r>
          </a:p>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Change Management</a:t>
            </a:r>
          </a:p>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Closure</a:t>
            </a:r>
          </a:p>
          <a:p>
            <a:pPr>
              <a:lnSpc>
                <a:spcPct val="170000"/>
              </a:lnSpc>
            </a:pP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81248277"/>
      </p:ext>
    </p:extLst>
  </p:cSld>
  <p:clrMapOvr>
    <a:masterClrMapping/>
  </p:clrMapOvr>
  <mc:AlternateContent xmlns:mc="http://schemas.openxmlformats.org/markup-compatibility/2006" xmlns:p14="http://schemas.microsoft.com/office/powerpoint/2010/main">
    <mc:Choice Requires="p14">
      <p:transition spd="slow" p14:dur="2000" advTm="25329"/>
    </mc:Choice>
    <mc:Fallback xmlns="">
      <p:transition spd="slow" advTm="25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Project Scope</a:t>
            </a:r>
          </a:p>
        </p:txBody>
      </p:sp>
      <p:sp>
        <p:nvSpPr>
          <p:cNvPr id="3" name="Content Placeholder 2"/>
          <p:cNvSpPr>
            <a:spLocks noGrp="1"/>
          </p:cNvSpPr>
          <p:nvPr>
            <p:ph idx="1"/>
          </p:nvPr>
        </p:nvSpPr>
        <p:spPr>
          <a:xfrm>
            <a:off x="1129758" y="1595121"/>
            <a:ext cx="10178322" cy="2458719"/>
          </a:xfrm>
        </p:spPr>
        <p:txBody>
          <a:bodyPr>
            <a:normAutofit fontScale="47500" lnSpcReduction="20000"/>
          </a:bodyPr>
          <a:lstStyle/>
          <a:p>
            <a:pPr>
              <a:lnSpc>
                <a:spcPct val="170000"/>
              </a:lnSpc>
              <a:buFont typeface="Wingdings" panose="05000000000000000000" pitchFamily="2" charset="2"/>
              <a:buChar char="Ø"/>
            </a:pPr>
            <a:r>
              <a:rPr lang="en-US" sz="5100" b="1" dirty="0">
                <a:solidFill>
                  <a:schemeClr val="tx1"/>
                </a:solidFill>
                <a:latin typeface="Book Antiqua" panose="02040602050305030304" pitchFamily="18" charset="0"/>
              </a:rPr>
              <a:t> </a:t>
            </a:r>
            <a:r>
              <a:rPr lang="en-US" sz="6500" b="1" dirty="0">
                <a:solidFill>
                  <a:schemeClr val="tx1"/>
                </a:solidFill>
                <a:latin typeface="Book Antiqua" panose="02040602050305030304" pitchFamily="18" charset="0"/>
              </a:rPr>
              <a:t>Detailed Scope Statement</a:t>
            </a:r>
          </a:p>
          <a:p>
            <a:pPr lvl="1">
              <a:lnSpc>
                <a:spcPct val="170000"/>
              </a:lnSpc>
              <a:buFont typeface="Courier New" panose="02070309020205020404" pitchFamily="49" charset="0"/>
              <a:buChar char="o"/>
            </a:pPr>
            <a:r>
              <a:rPr lang="en-US" sz="5800" b="1" dirty="0">
                <a:solidFill>
                  <a:schemeClr val="tx1"/>
                </a:solidFill>
                <a:latin typeface="Book Antiqua" panose="02040602050305030304" pitchFamily="18" charset="0"/>
              </a:rPr>
              <a:t>In-scope and out of scope items</a:t>
            </a:r>
          </a:p>
          <a:p>
            <a:pPr>
              <a:lnSpc>
                <a:spcPct val="170000"/>
              </a:lnSpc>
              <a:buFont typeface="Wingdings" panose="05000000000000000000" pitchFamily="2" charset="2"/>
              <a:buChar char="Ø"/>
            </a:pPr>
            <a:r>
              <a:rPr lang="en-US" sz="6500" b="1" dirty="0">
                <a:solidFill>
                  <a:schemeClr val="tx1"/>
                </a:solidFill>
                <a:latin typeface="Book Antiqua" panose="02040602050305030304" pitchFamily="18" charset="0"/>
              </a:rPr>
              <a:t>Project Budget and overall timelines</a:t>
            </a:r>
          </a:p>
          <a:p>
            <a:pPr>
              <a:lnSpc>
                <a:spcPct val="170000"/>
              </a:lnSpc>
              <a:buFont typeface="Wingdings" panose="05000000000000000000" pitchFamily="2" charset="2"/>
              <a:buChar char="Ø"/>
            </a:pPr>
            <a:endParaRPr lang="en-US" sz="6500" b="1" dirty="0">
              <a:solidFill>
                <a:schemeClr val="tx1"/>
              </a:solidFill>
              <a:latin typeface="Book Antiqua" panose="02040602050305030304" pitchFamily="18" charset="0"/>
            </a:endParaRPr>
          </a:p>
          <a:p>
            <a:pPr marL="0" indent="0">
              <a:lnSpc>
                <a:spcPct val="170000"/>
              </a:lnSpc>
              <a:buNone/>
            </a:pP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70147667"/>
      </p:ext>
    </p:extLst>
  </p:cSld>
  <p:clrMapOvr>
    <a:masterClrMapping/>
  </p:clrMapOvr>
  <mc:AlternateContent xmlns:mc="http://schemas.openxmlformats.org/markup-compatibility/2006" xmlns:p14="http://schemas.microsoft.com/office/powerpoint/2010/main">
    <mc:Choice Requires="p14">
      <p:transition spd="slow" p14:dur="2000" advTm="30763"/>
    </mc:Choice>
    <mc:Fallback xmlns="">
      <p:transition spd="slow" advTm="307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Program logo</a:t>
            </a:r>
          </a:p>
        </p:txBody>
      </p:sp>
      <p:sp>
        <p:nvSpPr>
          <p:cNvPr id="3" name="Content Placeholder 2"/>
          <p:cNvSpPr>
            <a:spLocks noGrp="1"/>
          </p:cNvSpPr>
          <p:nvPr>
            <p:ph idx="1"/>
          </p:nvPr>
        </p:nvSpPr>
        <p:spPr>
          <a:xfrm>
            <a:off x="1109438" y="1381761"/>
            <a:ext cx="10666002" cy="4775199"/>
          </a:xfrm>
        </p:spPr>
        <p:txBody>
          <a:bodyPr>
            <a:normAutofit/>
          </a:bodyPr>
          <a:lstStyle/>
          <a:p>
            <a:pPr marL="0" indent="0">
              <a:lnSpc>
                <a:spcPct val="100000"/>
              </a:lnSpc>
              <a:buNone/>
            </a:pPr>
            <a:r>
              <a:rPr lang="en-US" sz="2800" b="1" dirty="0">
                <a:solidFill>
                  <a:schemeClr val="tx1"/>
                </a:solidFill>
                <a:latin typeface="Book Antiqua" panose="02040602050305030304" pitchFamily="18" charset="0"/>
              </a:rPr>
              <a:t>The program logo was designed to echo the objective, vision and mission as well as social responsibility. Each individual image and color signifies very important core values</a:t>
            </a:r>
          </a:p>
          <a:p>
            <a:pPr marL="0" indent="0">
              <a:lnSpc>
                <a:spcPct val="100000"/>
              </a:lnSpc>
              <a:buNone/>
            </a:pPr>
            <a:r>
              <a:rPr lang="en-US" sz="2800" b="1" dirty="0">
                <a:solidFill>
                  <a:srgbClr val="00B050"/>
                </a:solidFill>
                <a:latin typeface="Book Antiqua" panose="02040602050305030304" pitchFamily="18" charset="0"/>
              </a:rPr>
              <a:t>Green (X &amp; Y Axis): </a:t>
            </a:r>
            <a:r>
              <a:rPr lang="en-US" sz="2800" b="1" dirty="0">
                <a:solidFill>
                  <a:schemeClr val="tx1"/>
                </a:solidFill>
                <a:latin typeface="Book Antiqua" panose="02040602050305030304" pitchFamily="18" charset="0"/>
              </a:rPr>
              <a:t>Caring for the environment and promoting ‘Go Green’.</a:t>
            </a:r>
          </a:p>
          <a:p>
            <a:pPr marL="0" indent="0">
              <a:lnSpc>
                <a:spcPct val="100000"/>
              </a:lnSpc>
              <a:buNone/>
            </a:pPr>
            <a:r>
              <a:rPr lang="en-US" sz="2800" b="1" dirty="0">
                <a:solidFill>
                  <a:schemeClr val="tx1"/>
                </a:solidFill>
                <a:latin typeface="Book Antiqua" panose="02040602050305030304" pitchFamily="18" charset="0"/>
              </a:rPr>
              <a:t>Black: Piercing the darkness by attaining the knowledge through education</a:t>
            </a:r>
          </a:p>
          <a:p>
            <a:pPr marL="0" indent="0">
              <a:lnSpc>
                <a:spcPct val="100000"/>
              </a:lnSpc>
              <a:buNone/>
            </a:pPr>
            <a:r>
              <a:rPr lang="en-US" sz="2800" b="1" dirty="0">
                <a:solidFill>
                  <a:srgbClr val="FF0000"/>
                </a:solidFill>
                <a:latin typeface="Book Antiqua" panose="02040602050305030304" pitchFamily="18" charset="0"/>
              </a:rPr>
              <a:t>Red: </a:t>
            </a:r>
            <a:r>
              <a:rPr lang="en-US" sz="2800" b="1" dirty="0">
                <a:solidFill>
                  <a:schemeClr val="tx1"/>
                </a:solidFill>
                <a:latin typeface="Book Antiqua" panose="02040602050305030304" pitchFamily="18" charset="0"/>
              </a:rPr>
              <a:t>Removing the barriers to get the wisdom.</a:t>
            </a:r>
          </a:p>
          <a:p>
            <a:pPr marL="0" indent="0">
              <a:lnSpc>
                <a:spcPct val="100000"/>
              </a:lnSpc>
              <a:buNone/>
            </a:pPr>
            <a:r>
              <a:rPr lang="en-US" sz="2800" b="1" dirty="0">
                <a:solidFill>
                  <a:srgbClr val="FF9900"/>
                </a:solidFill>
                <a:latin typeface="Book Antiqua" panose="02040602050305030304" pitchFamily="18" charset="0"/>
              </a:rPr>
              <a:t>Orange: </a:t>
            </a:r>
            <a:r>
              <a:rPr lang="en-US" sz="2800" b="1" dirty="0">
                <a:solidFill>
                  <a:schemeClr val="tx1"/>
                </a:solidFill>
                <a:latin typeface="Book Antiqua" panose="02040602050305030304" pitchFamily="18" charset="0"/>
              </a:rPr>
              <a:t>Combine the energy of red and happiness of yellow.</a:t>
            </a:r>
          </a:p>
        </p:txBody>
      </p:sp>
      <p:pic>
        <p:nvPicPr>
          <p:cNvPr id="11" name="Picture 10"/>
          <p:cNvPicPr/>
          <p:nvPr/>
        </p:nvPicPr>
        <p:blipFill>
          <a:blip r:embed="rId4"/>
          <a:stretch>
            <a:fillRect/>
          </a:stretch>
        </p:blipFill>
        <p:spPr>
          <a:xfrm>
            <a:off x="9733280" y="28633"/>
            <a:ext cx="1838960" cy="1473200"/>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74674419"/>
      </p:ext>
    </p:extLst>
  </p:cSld>
  <p:clrMapOvr>
    <a:masterClrMapping/>
  </p:clrMapOvr>
  <mc:AlternateContent xmlns:mc="http://schemas.openxmlformats.org/markup-compatibility/2006" xmlns:p14="http://schemas.microsoft.com/office/powerpoint/2010/main">
    <mc:Choice Requires="p14">
      <p:transition spd="slow" p14:dur="2000" advTm="40969"/>
    </mc:Choice>
    <mc:Fallback xmlns="">
      <p:transition spd="slow" advTm="40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99376"/>
          </a:xfrm>
        </p:spPr>
        <p:txBody>
          <a:bodyPr/>
          <a:lstStyle/>
          <a:p>
            <a:r>
              <a:rPr lang="en-US" dirty="0"/>
              <a:t>Program logo</a:t>
            </a:r>
          </a:p>
        </p:txBody>
      </p:sp>
      <p:sp>
        <p:nvSpPr>
          <p:cNvPr id="3" name="Content Placeholder 2"/>
          <p:cNvSpPr>
            <a:spLocks noGrp="1"/>
          </p:cNvSpPr>
          <p:nvPr>
            <p:ph idx="1"/>
          </p:nvPr>
        </p:nvSpPr>
        <p:spPr>
          <a:xfrm>
            <a:off x="1109438" y="1381761"/>
            <a:ext cx="10666002" cy="5476239"/>
          </a:xfrm>
        </p:spPr>
        <p:txBody>
          <a:bodyPr>
            <a:normAutofit/>
          </a:bodyPr>
          <a:lstStyle/>
          <a:p>
            <a:pPr marL="0" indent="0">
              <a:lnSpc>
                <a:spcPct val="150000"/>
              </a:lnSpc>
              <a:buNone/>
            </a:pPr>
            <a:r>
              <a:rPr lang="en-US" sz="2800" b="1" dirty="0">
                <a:solidFill>
                  <a:schemeClr val="tx1"/>
                </a:solidFill>
                <a:latin typeface="Book Antiqua" panose="02040602050305030304" pitchFamily="18" charset="0"/>
              </a:rPr>
              <a:t>          : Signifies X and Y axis relates to science and mathematics</a:t>
            </a:r>
          </a:p>
          <a:p>
            <a:pPr marL="0" indent="0">
              <a:lnSpc>
                <a:spcPct val="150000"/>
              </a:lnSpc>
              <a:buNone/>
            </a:pPr>
            <a:r>
              <a:rPr lang="en-US" sz="2800" b="1" dirty="0">
                <a:solidFill>
                  <a:schemeClr val="tx1"/>
                </a:solidFill>
                <a:latin typeface="Book Antiqua" panose="02040602050305030304" pitchFamily="18" charset="0"/>
              </a:rPr>
              <a:t>          : Signifies throwing the bright light for the future.</a:t>
            </a:r>
          </a:p>
          <a:p>
            <a:pPr marL="0" indent="0">
              <a:lnSpc>
                <a:spcPct val="150000"/>
              </a:lnSpc>
              <a:buNone/>
            </a:pPr>
            <a:r>
              <a:rPr lang="en-US" sz="2800" b="1" dirty="0">
                <a:solidFill>
                  <a:schemeClr val="tx1"/>
                </a:solidFill>
                <a:latin typeface="Book Antiqua" panose="02040602050305030304" pitchFamily="18" charset="0"/>
              </a:rPr>
              <a:t>          : Prison bars with a hole of hope to get out with education.</a:t>
            </a:r>
          </a:p>
          <a:p>
            <a:pPr marL="0" indent="0">
              <a:lnSpc>
                <a:spcPct val="150000"/>
              </a:lnSpc>
              <a:buNone/>
            </a:pPr>
            <a:r>
              <a:rPr lang="en-US" sz="2800" b="1" dirty="0">
                <a:solidFill>
                  <a:schemeClr val="tx1"/>
                </a:solidFill>
                <a:latin typeface="Book Antiqua" panose="02040602050305030304" pitchFamily="18" charset="0"/>
              </a:rPr>
              <a:t>          : Graduated Inmates/Prisoners</a:t>
            </a:r>
          </a:p>
          <a:p>
            <a:pPr marL="0" indent="0">
              <a:lnSpc>
                <a:spcPct val="150000"/>
              </a:lnSpc>
              <a:buNone/>
            </a:pPr>
            <a:r>
              <a:rPr lang="en-US" sz="2800" b="1" dirty="0">
                <a:solidFill>
                  <a:schemeClr val="tx1"/>
                </a:solidFill>
                <a:latin typeface="Book Antiqua" panose="02040602050305030304" pitchFamily="18" charset="0"/>
              </a:rPr>
              <a:t>	: Educational tools needed to survive in the world.</a:t>
            </a:r>
          </a:p>
          <a:p>
            <a:pPr marL="0" indent="0">
              <a:lnSpc>
                <a:spcPct val="100000"/>
              </a:lnSpc>
              <a:buNone/>
            </a:pPr>
            <a:endParaRPr lang="en-US" sz="3400" b="1" dirty="0">
              <a:solidFill>
                <a:schemeClr val="tx1"/>
              </a:solidFill>
              <a:latin typeface="Book Antiqua" panose="02040602050305030304" pitchFamily="18" charset="0"/>
            </a:endParaRPr>
          </a:p>
          <a:p>
            <a:pPr marL="0" indent="0">
              <a:lnSpc>
                <a:spcPct val="100000"/>
              </a:lnSpc>
              <a:buNone/>
            </a:pPr>
            <a:endParaRPr lang="en-US" sz="3400" b="1" dirty="0">
              <a:solidFill>
                <a:schemeClr val="tx1"/>
              </a:solidFill>
              <a:latin typeface="Book Antiqua" panose="02040602050305030304" pitchFamily="18" charset="0"/>
            </a:endParaRPr>
          </a:p>
        </p:txBody>
      </p:sp>
      <p:pic>
        <p:nvPicPr>
          <p:cNvPr id="11" name="Picture 10"/>
          <p:cNvPicPr/>
          <p:nvPr/>
        </p:nvPicPr>
        <p:blipFill>
          <a:blip r:embed="rId4"/>
          <a:stretch>
            <a:fillRect/>
          </a:stretch>
        </p:blipFill>
        <p:spPr>
          <a:xfrm>
            <a:off x="9733280" y="28633"/>
            <a:ext cx="1838960" cy="1473200"/>
          </a:xfrm>
          <a:prstGeom prst="rect">
            <a:avLst/>
          </a:prstGeom>
        </p:spPr>
      </p:pic>
      <p:cxnSp>
        <p:nvCxnSpPr>
          <p:cNvPr id="12" name="Straight Connector 11"/>
          <p:cNvCxnSpPr/>
          <p:nvPr/>
        </p:nvCxnSpPr>
        <p:spPr>
          <a:xfrm>
            <a:off x="1415096" y="1684655"/>
            <a:ext cx="0" cy="314325"/>
          </a:xfrm>
          <a:prstGeom prst="line">
            <a:avLst/>
          </a:prstGeom>
          <a:ln>
            <a:solidFill>
              <a:srgbClr val="09E543"/>
            </a:solidFill>
          </a:ln>
        </p:spPr>
        <p:style>
          <a:lnRef idx="3">
            <a:schemeClr val="accent3"/>
          </a:lnRef>
          <a:fillRef idx="0">
            <a:schemeClr val="accent3"/>
          </a:fillRef>
          <a:effectRef idx="2">
            <a:schemeClr val="accent3"/>
          </a:effectRef>
          <a:fontRef idx="minor">
            <a:schemeClr val="tx1"/>
          </a:fontRef>
        </p:style>
      </p:cxnSp>
      <p:cxnSp>
        <p:nvCxnSpPr>
          <p:cNvPr id="13" name="Straight Connector 12"/>
          <p:cNvCxnSpPr/>
          <p:nvPr/>
        </p:nvCxnSpPr>
        <p:spPr>
          <a:xfrm>
            <a:off x="1307464" y="1912620"/>
            <a:ext cx="323215" cy="0"/>
          </a:xfrm>
          <a:prstGeom prst="line">
            <a:avLst/>
          </a:prstGeom>
          <a:ln>
            <a:solidFill>
              <a:srgbClr val="09E543"/>
            </a:solidFill>
          </a:ln>
        </p:spPr>
        <p:style>
          <a:lnRef idx="3">
            <a:schemeClr val="accent3"/>
          </a:lnRef>
          <a:fillRef idx="0">
            <a:schemeClr val="accent3"/>
          </a:fillRef>
          <a:effectRef idx="2">
            <a:schemeClr val="accent3"/>
          </a:effectRef>
          <a:fontRef idx="minor">
            <a:schemeClr val="tx1"/>
          </a:fontRef>
        </p:style>
      </p:cxnSp>
      <p:pic>
        <p:nvPicPr>
          <p:cNvPr id="14" name="Picture 13"/>
          <p:cNvPicPr/>
          <p:nvPr/>
        </p:nvPicPr>
        <p:blipFill>
          <a:blip r:embed="rId5"/>
          <a:stretch>
            <a:fillRect/>
          </a:stretch>
        </p:blipFill>
        <p:spPr>
          <a:xfrm>
            <a:off x="1359215" y="2405380"/>
            <a:ext cx="269875" cy="279400"/>
          </a:xfrm>
          <a:prstGeom prst="rect">
            <a:avLst/>
          </a:prstGeom>
        </p:spPr>
      </p:pic>
      <p:pic>
        <p:nvPicPr>
          <p:cNvPr id="8" name="Picture 7"/>
          <p:cNvPicPr/>
          <p:nvPr/>
        </p:nvPicPr>
        <p:blipFill>
          <a:blip r:embed="rId6"/>
          <a:stretch>
            <a:fillRect/>
          </a:stretch>
        </p:blipFill>
        <p:spPr>
          <a:xfrm>
            <a:off x="1359215" y="3091180"/>
            <a:ext cx="391160" cy="388620"/>
          </a:xfrm>
          <a:prstGeom prst="rect">
            <a:avLst/>
          </a:prstGeom>
        </p:spPr>
      </p:pic>
      <p:pic>
        <p:nvPicPr>
          <p:cNvPr id="9" name="Picture 8"/>
          <p:cNvPicPr/>
          <p:nvPr/>
        </p:nvPicPr>
        <p:blipFill>
          <a:blip r:embed="rId7"/>
          <a:stretch>
            <a:fillRect/>
          </a:stretch>
        </p:blipFill>
        <p:spPr>
          <a:xfrm>
            <a:off x="1359215" y="3825240"/>
            <a:ext cx="451485" cy="373380"/>
          </a:xfrm>
          <a:prstGeom prst="rect">
            <a:avLst/>
          </a:prstGeom>
        </p:spPr>
      </p:pic>
      <p:pic>
        <p:nvPicPr>
          <p:cNvPr id="10" name="Picture 9"/>
          <p:cNvPicPr/>
          <p:nvPr/>
        </p:nvPicPr>
        <p:blipFill>
          <a:blip r:embed="rId8"/>
          <a:stretch>
            <a:fillRect/>
          </a:stretch>
        </p:blipFill>
        <p:spPr>
          <a:xfrm>
            <a:off x="1374455" y="4544060"/>
            <a:ext cx="375920" cy="381000"/>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32535041"/>
      </p:ext>
    </p:extLst>
  </p:cSld>
  <p:clrMapOvr>
    <a:masterClrMapping/>
  </p:clrMapOvr>
  <mc:AlternateContent xmlns:mc="http://schemas.openxmlformats.org/markup-compatibility/2006" xmlns:p14="http://schemas.microsoft.com/office/powerpoint/2010/main">
    <mc:Choice Requires="p14">
      <p:transition spd="slow" p14:dur="2000" advTm="26616"/>
    </mc:Choice>
    <mc:Fallback xmlns="">
      <p:transition spd="slow" advTm="26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8933C-3427-4A48-86DB-EBEFC32F6B1E}"/>
              </a:ext>
            </a:extLst>
          </p:cNvPr>
          <p:cNvSpPr>
            <a:spLocks noGrp="1"/>
          </p:cNvSpPr>
          <p:nvPr>
            <p:ph type="title"/>
          </p:nvPr>
        </p:nvSpPr>
        <p:spPr>
          <a:xfrm>
            <a:off x="1026233" y="382385"/>
            <a:ext cx="10403767" cy="900406"/>
          </a:xfrm>
        </p:spPr>
        <p:txBody>
          <a:bodyPr/>
          <a:lstStyle/>
          <a:p>
            <a:r>
              <a:rPr lang="en-US" sz="5400" dirty="0"/>
              <a:t>Stakeholders</a:t>
            </a:r>
            <a:endParaRPr lang="en-US" dirty="0"/>
          </a:p>
        </p:txBody>
      </p:sp>
      <p:sp>
        <p:nvSpPr>
          <p:cNvPr id="3" name="Content Placeholder 2">
            <a:extLst>
              <a:ext uri="{FF2B5EF4-FFF2-40B4-BE49-F238E27FC236}">
                <a16:creationId xmlns:a16="http://schemas.microsoft.com/office/drawing/2014/main" id="{5A172646-99CE-45A8-B3F9-2D1099CD2E40}"/>
              </a:ext>
            </a:extLst>
          </p:cNvPr>
          <p:cNvSpPr>
            <a:spLocks noGrp="1"/>
          </p:cNvSpPr>
          <p:nvPr>
            <p:ph idx="1"/>
          </p:nvPr>
        </p:nvSpPr>
        <p:spPr>
          <a:xfrm>
            <a:off x="1164380" y="1427517"/>
            <a:ext cx="3808903" cy="4618048"/>
          </a:xfrm>
        </p:spPr>
        <p:txBody>
          <a:bodyPr>
            <a:normAutofit fontScale="62500" lnSpcReduction="20000"/>
          </a:bodyPr>
          <a:lstStyle/>
          <a:p>
            <a:r>
              <a:rPr lang="en-US" b="1" dirty="0"/>
              <a:t>H.O.D of Corrections (Sponsor)</a:t>
            </a:r>
          </a:p>
          <a:p>
            <a:r>
              <a:rPr lang="en-US" b="1" dirty="0"/>
              <a:t>Dean, UC Denver</a:t>
            </a:r>
          </a:p>
          <a:p>
            <a:r>
              <a:rPr lang="en-US" b="1" dirty="0"/>
              <a:t>Justice Dept. Head</a:t>
            </a:r>
          </a:p>
          <a:p>
            <a:r>
              <a:rPr lang="en-US" b="1" dirty="0"/>
              <a:t>Construction Manager</a:t>
            </a:r>
          </a:p>
          <a:p>
            <a:r>
              <a:rPr lang="en-US" b="1" dirty="0"/>
              <a:t>Operations Manager</a:t>
            </a:r>
          </a:p>
          <a:p>
            <a:r>
              <a:rPr lang="en-US" b="1" dirty="0"/>
              <a:t>PMO Lead</a:t>
            </a:r>
          </a:p>
          <a:p>
            <a:r>
              <a:rPr lang="en-US" b="1" dirty="0"/>
              <a:t>Inmates</a:t>
            </a:r>
          </a:p>
          <a:p>
            <a:r>
              <a:rPr lang="en-US" b="1" dirty="0"/>
              <a:t>Program Architect</a:t>
            </a:r>
          </a:p>
          <a:p>
            <a:r>
              <a:rPr lang="en-US" b="1" dirty="0"/>
              <a:t>Build Lead</a:t>
            </a:r>
          </a:p>
          <a:p>
            <a:r>
              <a:rPr lang="en-US" b="1" dirty="0"/>
              <a:t>Prison Warden</a:t>
            </a:r>
          </a:p>
          <a:p>
            <a:r>
              <a:rPr lang="en-US" b="1" dirty="0"/>
              <a:t>Prison Security Head</a:t>
            </a:r>
          </a:p>
          <a:p>
            <a:r>
              <a:rPr lang="en-US" b="1" dirty="0"/>
              <a:t>IT Director</a:t>
            </a:r>
          </a:p>
          <a:p>
            <a:r>
              <a:rPr lang="en-US" b="1" dirty="0"/>
              <a:t>Training Co Ordinator</a:t>
            </a:r>
          </a:p>
          <a:p>
            <a:r>
              <a:rPr lang="en-US" b="1" dirty="0"/>
              <a:t>Professors</a:t>
            </a:r>
          </a:p>
          <a:p>
            <a:r>
              <a:rPr lang="en-US" b="1" dirty="0"/>
              <a:t>Quality Lead</a:t>
            </a:r>
          </a:p>
          <a:p>
            <a:r>
              <a:rPr lang="en-US" b="1" dirty="0"/>
              <a:t>Procurement Manager</a:t>
            </a:r>
          </a:p>
          <a:p>
            <a:r>
              <a:rPr lang="en-US" b="1" dirty="0"/>
              <a:t>Change Manager</a:t>
            </a:r>
          </a:p>
          <a:p>
            <a:endParaRPr lang="en-US" dirty="0"/>
          </a:p>
          <a:p>
            <a:endParaRPr lang="en-US"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6459B154-84A5-45B3-9230-4722316E6F9C}"/>
              </a:ext>
            </a:extLst>
          </p:cNvPr>
          <p:cNvPicPr>
            <a:picLocks noChangeAspect="1"/>
          </p:cNvPicPr>
          <p:nvPr/>
        </p:nvPicPr>
        <p:blipFill>
          <a:blip r:embed="rId2"/>
          <a:stretch>
            <a:fillRect/>
          </a:stretch>
        </p:blipFill>
        <p:spPr>
          <a:xfrm>
            <a:off x="4636070" y="1845543"/>
            <a:ext cx="5917629" cy="3584940"/>
          </a:xfrm>
          <a:prstGeom prst="rect">
            <a:avLst/>
          </a:prstGeom>
        </p:spPr>
      </p:pic>
    </p:spTree>
    <p:extLst>
      <p:ext uri="{BB962C8B-B14F-4D97-AF65-F5344CB8AC3E}">
        <p14:creationId xmlns:p14="http://schemas.microsoft.com/office/powerpoint/2010/main" val="151449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73AC-5B18-4867-9B23-5FBC60DB3DA5}"/>
              </a:ext>
            </a:extLst>
          </p:cNvPr>
          <p:cNvSpPr>
            <a:spLocks noGrp="1"/>
          </p:cNvSpPr>
          <p:nvPr>
            <p:ph type="title"/>
          </p:nvPr>
        </p:nvSpPr>
        <p:spPr>
          <a:xfrm>
            <a:off x="999919" y="268085"/>
            <a:ext cx="4458388" cy="946455"/>
          </a:xfrm>
        </p:spPr>
        <p:txBody>
          <a:bodyPr/>
          <a:lstStyle/>
          <a:p>
            <a:r>
              <a:rPr lang="en-US" sz="4800" dirty="0"/>
              <a:t>Stakeholders</a:t>
            </a:r>
            <a:endParaRPr lang="en-US" dirty="0"/>
          </a:p>
        </p:txBody>
      </p:sp>
      <p:sp>
        <p:nvSpPr>
          <p:cNvPr id="3" name="Content Placeholder 2">
            <a:extLst>
              <a:ext uri="{FF2B5EF4-FFF2-40B4-BE49-F238E27FC236}">
                <a16:creationId xmlns:a16="http://schemas.microsoft.com/office/drawing/2014/main" id="{57C112BE-D0E9-4995-B0F2-FC7CB5333959}"/>
              </a:ext>
            </a:extLst>
          </p:cNvPr>
          <p:cNvSpPr>
            <a:spLocks noGrp="1"/>
          </p:cNvSpPr>
          <p:nvPr>
            <p:ph idx="1"/>
          </p:nvPr>
        </p:nvSpPr>
        <p:spPr>
          <a:xfrm>
            <a:off x="999919" y="1085439"/>
            <a:ext cx="4710147" cy="5617968"/>
          </a:xfrm>
        </p:spPr>
        <p:txBody>
          <a:bodyPr>
            <a:normAutofit fontScale="85000" lnSpcReduction="20000"/>
          </a:bodyPr>
          <a:lstStyle/>
          <a:p>
            <a:pPr marL="0" indent="0">
              <a:buNone/>
            </a:pPr>
            <a:r>
              <a:rPr lang="en-US" b="1" dirty="0"/>
              <a:t>A</a:t>
            </a:r>
            <a:r>
              <a:rPr lang="en-US" dirty="0"/>
              <a:t> - H.O.D of Corrections (Sponsor)</a:t>
            </a:r>
          </a:p>
          <a:p>
            <a:pPr marL="0" indent="0">
              <a:buNone/>
            </a:pPr>
            <a:r>
              <a:rPr lang="en-US" b="1" dirty="0"/>
              <a:t>B </a:t>
            </a:r>
            <a:r>
              <a:rPr lang="en-US" dirty="0"/>
              <a:t>- Dean, UC Denver</a:t>
            </a:r>
          </a:p>
          <a:p>
            <a:pPr marL="0" indent="0">
              <a:buNone/>
            </a:pPr>
            <a:r>
              <a:rPr lang="en-US" b="1" dirty="0"/>
              <a:t>C </a:t>
            </a:r>
            <a:r>
              <a:rPr lang="en-US" dirty="0"/>
              <a:t>- Justice Dept. Head</a:t>
            </a:r>
          </a:p>
          <a:p>
            <a:pPr marL="0" indent="0">
              <a:buNone/>
            </a:pPr>
            <a:r>
              <a:rPr lang="en-US" b="1" dirty="0"/>
              <a:t>D</a:t>
            </a:r>
            <a:r>
              <a:rPr lang="en-US" dirty="0"/>
              <a:t> - Construction Manager</a:t>
            </a:r>
          </a:p>
          <a:p>
            <a:pPr marL="0" indent="0">
              <a:buNone/>
            </a:pPr>
            <a:r>
              <a:rPr lang="en-US" b="1" dirty="0"/>
              <a:t>E</a:t>
            </a:r>
            <a:r>
              <a:rPr lang="en-US" dirty="0"/>
              <a:t> - Operations Manager</a:t>
            </a:r>
          </a:p>
          <a:p>
            <a:pPr marL="0" indent="0">
              <a:buNone/>
            </a:pPr>
            <a:r>
              <a:rPr lang="en-US" b="1" dirty="0"/>
              <a:t>F</a:t>
            </a:r>
            <a:r>
              <a:rPr lang="en-US" dirty="0"/>
              <a:t> - PMO Lead</a:t>
            </a:r>
          </a:p>
          <a:p>
            <a:pPr marL="0" indent="0">
              <a:buNone/>
            </a:pPr>
            <a:r>
              <a:rPr lang="en-US" b="1" dirty="0"/>
              <a:t>G</a:t>
            </a:r>
            <a:r>
              <a:rPr lang="en-US" dirty="0"/>
              <a:t> - Inmates</a:t>
            </a:r>
          </a:p>
          <a:p>
            <a:pPr marL="0" indent="0">
              <a:buNone/>
            </a:pPr>
            <a:r>
              <a:rPr lang="en-US" b="1" dirty="0"/>
              <a:t>H</a:t>
            </a:r>
            <a:r>
              <a:rPr lang="en-US" dirty="0"/>
              <a:t> - Program Architect</a:t>
            </a:r>
          </a:p>
          <a:p>
            <a:pPr marL="0" indent="0">
              <a:buNone/>
            </a:pPr>
            <a:r>
              <a:rPr lang="en-US" b="1" dirty="0"/>
              <a:t>I</a:t>
            </a:r>
            <a:r>
              <a:rPr lang="en-US" dirty="0"/>
              <a:t> - Build Lead</a:t>
            </a:r>
          </a:p>
          <a:p>
            <a:pPr marL="0" indent="0">
              <a:buNone/>
            </a:pPr>
            <a:r>
              <a:rPr lang="en-US" b="1" dirty="0"/>
              <a:t>J</a:t>
            </a:r>
            <a:r>
              <a:rPr lang="en-US" dirty="0"/>
              <a:t> - Prison Warden</a:t>
            </a:r>
          </a:p>
          <a:p>
            <a:pPr marL="0" indent="0">
              <a:buNone/>
            </a:pPr>
            <a:r>
              <a:rPr lang="en-US" b="1" dirty="0"/>
              <a:t>K</a:t>
            </a:r>
            <a:r>
              <a:rPr lang="en-US" dirty="0"/>
              <a:t> - Prison Security Head</a:t>
            </a:r>
          </a:p>
          <a:p>
            <a:pPr marL="0" indent="0">
              <a:buNone/>
            </a:pPr>
            <a:r>
              <a:rPr lang="en-US" b="1" dirty="0"/>
              <a:t>L</a:t>
            </a:r>
            <a:r>
              <a:rPr lang="en-US" dirty="0"/>
              <a:t> - IT Director</a:t>
            </a:r>
          </a:p>
          <a:p>
            <a:pPr marL="0" indent="0">
              <a:buNone/>
            </a:pPr>
            <a:r>
              <a:rPr lang="en-US" b="1" dirty="0"/>
              <a:t>M </a:t>
            </a:r>
            <a:r>
              <a:rPr lang="en-US" dirty="0"/>
              <a:t>- Training Co Ordinator</a:t>
            </a:r>
          </a:p>
          <a:p>
            <a:pPr marL="0" indent="0">
              <a:buNone/>
            </a:pPr>
            <a:r>
              <a:rPr lang="en-US" b="1" dirty="0"/>
              <a:t>N</a:t>
            </a:r>
            <a:r>
              <a:rPr lang="en-US" dirty="0"/>
              <a:t> - Professors</a:t>
            </a:r>
          </a:p>
          <a:p>
            <a:pPr marL="0" indent="0">
              <a:buNone/>
            </a:pPr>
            <a:r>
              <a:rPr lang="en-US" b="1" dirty="0"/>
              <a:t>O</a:t>
            </a:r>
            <a:r>
              <a:rPr lang="en-US" dirty="0"/>
              <a:t> - Quality Lead</a:t>
            </a:r>
          </a:p>
          <a:p>
            <a:pPr marL="0" indent="0">
              <a:buNone/>
            </a:pPr>
            <a:r>
              <a:rPr lang="en-US" b="1" dirty="0"/>
              <a:t>P</a:t>
            </a:r>
            <a:r>
              <a:rPr lang="en-US" dirty="0"/>
              <a:t> – Procurement Manager</a:t>
            </a:r>
          </a:p>
          <a:p>
            <a:pPr marL="0" indent="0">
              <a:buNone/>
            </a:pPr>
            <a:r>
              <a:rPr lang="en-US" b="1" dirty="0"/>
              <a:t>Q</a:t>
            </a:r>
            <a:r>
              <a:rPr lang="en-US" dirty="0"/>
              <a:t> – Change Manager</a:t>
            </a:r>
          </a:p>
          <a:p>
            <a:endParaRPr lang="en-US" dirty="0"/>
          </a:p>
        </p:txBody>
      </p:sp>
      <p:pic>
        <p:nvPicPr>
          <p:cNvPr id="4" name="Picture 3">
            <a:extLst>
              <a:ext uri="{FF2B5EF4-FFF2-40B4-BE49-F238E27FC236}">
                <a16:creationId xmlns:a16="http://schemas.microsoft.com/office/drawing/2014/main" id="{532C0E39-7D3F-469B-96A6-E50A02926DA3}"/>
              </a:ext>
            </a:extLst>
          </p:cNvPr>
          <p:cNvPicPr>
            <a:picLocks noChangeAspect="1"/>
          </p:cNvPicPr>
          <p:nvPr/>
        </p:nvPicPr>
        <p:blipFill>
          <a:blip r:embed="rId2"/>
          <a:stretch>
            <a:fillRect/>
          </a:stretch>
        </p:blipFill>
        <p:spPr>
          <a:xfrm>
            <a:off x="4190273" y="1525921"/>
            <a:ext cx="7173052" cy="4737003"/>
          </a:xfrm>
          <a:prstGeom prst="rect">
            <a:avLst/>
          </a:prstGeom>
        </p:spPr>
      </p:pic>
    </p:spTree>
    <p:extLst>
      <p:ext uri="{BB962C8B-B14F-4D97-AF65-F5344CB8AC3E}">
        <p14:creationId xmlns:p14="http://schemas.microsoft.com/office/powerpoint/2010/main" val="3991481821"/>
      </p:ext>
    </p:extLst>
  </p:cSld>
  <p:clrMapOvr>
    <a:masterClrMapping/>
  </p:clrMapOvr>
</p:sld>
</file>

<file path=ppt/theme/theme1.xml><?xml version="1.0" encoding="utf-8"?>
<a:theme xmlns:a="http://schemas.openxmlformats.org/drawingml/2006/main" name="Badg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2804</Words>
  <Application>Microsoft Office PowerPoint</Application>
  <PresentationFormat>Widescreen</PresentationFormat>
  <Paragraphs>831</Paragraphs>
  <Slides>35</Slides>
  <Notes>5</Notes>
  <HiddenSlides>0</HiddenSlides>
  <MMClips>18</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Apple Chancery</vt:lpstr>
      <vt:lpstr>Arial</vt:lpstr>
      <vt:lpstr>Book Antiqua</vt:lpstr>
      <vt:lpstr>Calibri</vt:lpstr>
      <vt:lpstr>Courier New</vt:lpstr>
      <vt:lpstr>Gill Sans MT</vt:lpstr>
      <vt:lpstr>Impact</vt:lpstr>
      <vt:lpstr>Symbol</vt:lpstr>
      <vt:lpstr>Times New Roman</vt:lpstr>
      <vt:lpstr>Wingdings</vt:lpstr>
      <vt:lpstr>Badge</vt:lpstr>
      <vt:lpstr>PowerPoint Presentation</vt:lpstr>
      <vt:lpstr>Executive Summary</vt:lpstr>
      <vt:lpstr>incarceration rates</vt:lpstr>
      <vt:lpstr>Integration management</vt:lpstr>
      <vt:lpstr>Project Scope</vt:lpstr>
      <vt:lpstr>Program logo</vt:lpstr>
      <vt:lpstr>Program logo</vt:lpstr>
      <vt:lpstr>Stakeholders</vt:lpstr>
      <vt:lpstr>Stakeholders</vt:lpstr>
      <vt:lpstr>PowerPoint Presentation</vt:lpstr>
      <vt:lpstr>PowerPoint Presentation</vt:lpstr>
      <vt:lpstr>PowerPoint Presentation</vt:lpstr>
      <vt:lpstr>PowerPoint Presentation</vt:lpstr>
      <vt:lpstr>PowerPoint Presentation</vt:lpstr>
      <vt:lpstr>Quality Management</vt:lpstr>
      <vt:lpstr>PowerPoint Presentation</vt:lpstr>
      <vt:lpstr>PowerPoint Presentation</vt:lpstr>
      <vt:lpstr>PowerPoint Presentation</vt:lpstr>
      <vt:lpstr>PowerPoint Presentation</vt:lpstr>
      <vt:lpstr>PowerPoint Presentation</vt:lpstr>
      <vt:lpstr>PowerPoint Presentation</vt:lpstr>
      <vt:lpstr>Time management</vt:lpstr>
      <vt:lpstr>Time management</vt:lpstr>
      <vt:lpstr>Work Breakdown structure</vt:lpstr>
      <vt:lpstr>Gantt chart</vt:lpstr>
      <vt:lpstr>Human resource management</vt:lpstr>
      <vt:lpstr>Human resource management</vt:lpstr>
      <vt:lpstr>Team Roles &amp; responsibilities</vt:lpstr>
      <vt:lpstr>Responsibility matrix</vt:lpstr>
      <vt:lpstr>Responsibility matrix</vt:lpstr>
      <vt:lpstr>COST Management</vt:lpstr>
      <vt:lpstr>COST Management</vt:lpstr>
      <vt:lpstr>Procurement Management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geethika banda</dc:creator>
  <cp:lastModifiedBy>Jahnavi S</cp:lastModifiedBy>
  <cp:revision>8</cp:revision>
  <dcterms:created xsi:type="dcterms:W3CDTF">2018-11-16T02:50:34Z</dcterms:created>
  <dcterms:modified xsi:type="dcterms:W3CDTF">2018-11-16T06:02:48Z</dcterms:modified>
</cp:coreProperties>
</file>